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11"/>
  </p:notesMasterIdLst>
  <p:sldIdLst>
    <p:sldId id="831" r:id="rId5"/>
    <p:sldId id="832" r:id="rId6"/>
    <p:sldId id="833" r:id="rId7"/>
    <p:sldId id="834" r:id="rId8"/>
    <p:sldId id="836" r:id="rId9"/>
    <p:sldId id="837" r:id="rId10"/>
  </p:sldIdLst>
  <p:sldSz cx="9144000" cy="5143500" type="screen16x9"/>
  <p:notesSz cx="6805613" cy="99441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521415D9-36F7-43E2-AB2F-B90AF26B5E84}">
      <p14:sectionLst xmlns:p14="http://schemas.microsoft.com/office/powerpoint/2010/main">
        <p14:section name="Default Section" id="{43B75A66-9E91-4DD9-B746-828A96ED2253}">
          <p14:sldIdLst>
            <p14:sldId id="831"/>
            <p14:sldId id="832"/>
            <p14:sldId id="833"/>
            <p14:sldId id="834"/>
            <p14:sldId id="836"/>
            <p14:sldId id="83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70C0"/>
    <a:srgbClr val="F26A0E"/>
    <a:srgbClr val="F1A00F"/>
    <a:srgbClr val="404040"/>
    <a:srgbClr val="1C1C1C"/>
    <a:srgbClr val="DEDEDE"/>
    <a:srgbClr val="66FFCC"/>
    <a:srgbClr val="3DF5A2"/>
    <a:srgbClr val="00FFFF"/>
    <a:srgbClr val="00FF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243"/>
    <p:restoredTop sz="94703"/>
  </p:normalViewPr>
  <p:slideViewPr>
    <p:cSldViewPr snapToGrid="0">
      <p:cViewPr varScale="1">
        <p:scale>
          <a:sx n="132" d="100"/>
          <a:sy n="132" d="100"/>
        </p:scale>
        <p:origin x="160" y="7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4235226-B145-4E10-983B-1CC3FFD77C7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4CFC5A7-8C8B-4687-B28B-5BF9AEB6A4DE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54450" y="0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6E418932-800F-49B7-9B85-80D8118CABFE}" type="datetimeFigureOut">
              <a:rPr lang="en-GB"/>
              <a:pPr>
                <a:defRPr/>
              </a:pPr>
              <a:t>09/08/2023</a:t>
            </a:fld>
            <a:endParaRPr lang="en-GB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46F1F158-007E-427F-8465-C2613159418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6125"/>
            <a:ext cx="6627813" cy="37290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GB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44E36E06-D37F-4889-B95F-01BE4472947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1038" y="4722813"/>
            <a:ext cx="5443537" cy="447516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F15012-0BDA-4DFA-8088-A120A094BDD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445625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AE7443-C6D5-424B-AFA3-DE5D710955E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54450" y="9445625"/>
            <a:ext cx="2949575" cy="496888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B20FE0A2-34EE-413D-B87D-BE548BE2D9D5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op slide (Dark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7">
            <a:extLst>
              <a:ext uri="{FF2B5EF4-FFF2-40B4-BE49-F238E27FC236}">
                <a16:creationId xmlns:a16="http://schemas.microsoft.com/office/drawing/2014/main" id="{F4CF05EA-F898-4007-AD46-0661D2E50E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1800" y="2184922"/>
            <a:ext cx="4353560" cy="571512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3400" b="1">
                <a:solidFill>
                  <a:schemeClr val="bg1"/>
                </a:solidFill>
              </a:defRPr>
            </a:lvl1pPr>
          </a:lstStyle>
          <a:p>
            <a:r>
              <a:rPr lang="en-US" err="1"/>
              <a:t>Slidedeck</a:t>
            </a:r>
            <a:r>
              <a:rPr lang="en-US"/>
              <a:t> title</a:t>
            </a:r>
            <a:endParaRPr lang="en-GB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22F9DB4-9D8E-427B-99DD-E998B980D507}"/>
              </a:ext>
            </a:extLst>
          </p:cNvPr>
          <p:cNvCxnSpPr>
            <a:cxnSpLocks/>
          </p:cNvCxnSpPr>
          <p:nvPr userDrawn="1"/>
        </p:nvCxnSpPr>
        <p:spPr>
          <a:xfrm>
            <a:off x="431800" y="2184922"/>
            <a:ext cx="435356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C3458B68-B602-4B1E-8CDB-6CDDA653013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00" y="416704"/>
            <a:ext cx="2174239" cy="953238"/>
          </a:xfrm>
          <a:prstGeom prst="rect">
            <a:avLst/>
          </a:prstGeom>
        </p:spPr>
      </p:pic>
      <p:sp>
        <p:nvSpPr>
          <p:cNvPr id="27" name="Text Placeholder 25">
            <a:extLst>
              <a:ext uri="{FF2B5EF4-FFF2-40B4-BE49-F238E27FC236}">
                <a16:creationId xmlns:a16="http://schemas.microsoft.com/office/drawing/2014/main" id="{E7E58FB9-FEF2-4FAA-AB76-18AB01605D1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1800" y="3720363"/>
            <a:ext cx="4353560" cy="454025"/>
          </a:xfrm>
        </p:spPr>
        <p:txBody>
          <a:bodyPr/>
          <a:lstStyle>
            <a:lvl1pPr marL="0" indent="0">
              <a:buNone/>
              <a:defRPr sz="28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Presenter name</a:t>
            </a:r>
            <a:endParaRPr lang="en-GB"/>
          </a:p>
        </p:txBody>
      </p:sp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880E1784-6502-40DF-8151-F6A3B84DF5A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651872" y="0"/>
            <a:ext cx="3493714" cy="4573587"/>
          </a:xfrm>
          <a:custGeom>
            <a:avLst/>
            <a:gdLst>
              <a:gd name="connsiteX0" fmla="*/ 0 w 3816350"/>
              <a:gd name="connsiteY0" fmla="*/ 0 h 3240087"/>
              <a:gd name="connsiteX1" fmla="*/ 3816350 w 3816350"/>
              <a:gd name="connsiteY1" fmla="*/ 0 h 3240087"/>
              <a:gd name="connsiteX2" fmla="*/ 3816350 w 3816350"/>
              <a:gd name="connsiteY2" fmla="*/ 3240087 h 3240087"/>
              <a:gd name="connsiteX3" fmla="*/ 0 w 3816350"/>
              <a:gd name="connsiteY3" fmla="*/ 3240087 h 3240087"/>
              <a:gd name="connsiteX4" fmla="*/ 0 w 3816350"/>
              <a:gd name="connsiteY4" fmla="*/ 0 h 3240087"/>
              <a:gd name="connsiteX0" fmla="*/ 685800 w 3816350"/>
              <a:gd name="connsiteY0" fmla="*/ 0 h 3240087"/>
              <a:gd name="connsiteX1" fmla="*/ 3816350 w 3816350"/>
              <a:gd name="connsiteY1" fmla="*/ 0 h 3240087"/>
              <a:gd name="connsiteX2" fmla="*/ 3816350 w 3816350"/>
              <a:gd name="connsiteY2" fmla="*/ 3240087 h 3240087"/>
              <a:gd name="connsiteX3" fmla="*/ 0 w 3816350"/>
              <a:gd name="connsiteY3" fmla="*/ 3240087 h 3240087"/>
              <a:gd name="connsiteX4" fmla="*/ 685800 w 3816350"/>
              <a:gd name="connsiteY4" fmla="*/ 0 h 3240087"/>
              <a:gd name="connsiteX0" fmla="*/ 1892300 w 3816350"/>
              <a:gd name="connsiteY0" fmla="*/ 0 h 3240087"/>
              <a:gd name="connsiteX1" fmla="*/ 3816350 w 3816350"/>
              <a:gd name="connsiteY1" fmla="*/ 0 h 3240087"/>
              <a:gd name="connsiteX2" fmla="*/ 3816350 w 3816350"/>
              <a:gd name="connsiteY2" fmla="*/ 3240087 h 3240087"/>
              <a:gd name="connsiteX3" fmla="*/ 0 w 3816350"/>
              <a:gd name="connsiteY3" fmla="*/ 3240087 h 3240087"/>
              <a:gd name="connsiteX4" fmla="*/ 1892300 w 3816350"/>
              <a:gd name="connsiteY4" fmla="*/ 0 h 3240087"/>
              <a:gd name="connsiteX0" fmla="*/ 1206500 w 3130550"/>
              <a:gd name="connsiteY0" fmla="*/ 0 h 3240087"/>
              <a:gd name="connsiteX1" fmla="*/ 3130550 w 3130550"/>
              <a:gd name="connsiteY1" fmla="*/ 0 h 3240087"/>
              <a:gd name="connsiteX2" fmla="*/ 3130550 w 3130550"/>
              <a:gd name="connsiteY2" fmla="*/ 3240087 h 3240087"/>
              <a:gd name="connsiteX3" fmla="*/ 0 w 3130550"/>
              <a:gd name="connsiteY3" fmla="*/ 1754187 h 3240087"/>
              <a:gd name="connsiteX4" fmla="*/ 1206500 w 3130550"/>
              <a:gd name="connsiteY4" fmla="*/ 0 h 3240087"/>
              <a:gd name="connsiteX0" fmla="*/ 1822450 w 3746500"/>
              <a:gd name="connsiteY0" fmla="*/ 0 h 3240087"/>
              <a:gd name="connsiteX1" fmla="*/ 3746500 w 3746500"/>
              <a:gd name="connsiteY1" fmla="*/ 0 h 3240087"/>
              <a:gd name="connsiteX2" fmla="*/ 3746500 w 3746500"/>
              <a:gd name="connsiteY2" fmla="*/ 3240087 h 3240087"/>
              <a:gd name="connsiteX3" fmla="*/ 0 w 3746500"/>
              <a:gd name="connsiteY3" fmla="*/ 2154237 h 3240087"/>
              <a:gd name="connsiteX4" fmla="*/ 1822450 w 3746500"/>
              <a:gd name="connsiteY4" fmla="*/ 0 h 3240087"/>
              <a:gd name="connsiteX0" fmla="*/ 1822450 w 3752850"/>
              <a:gd name="connsiteY0" fmla="*/ 0 h 4097337"/>
              <a:gd name="connsiteX1" fmla="*/ 3746500 w 3752850"/>
              <a:gd name="connsiteY1" fmla="*/ 0 h 4097337"/>
              <a:gd name="connsiteX2" fmla="*/ 3752850 w 3752850"/>
              <a:gd name="connsiteY2" fmla="*/ 4097337 h 4097337"/>
              <a:gd name="connsiteX3" fmla="*/ 0 w 3752850"/>
              <a:gd name="connsiteY3" fmla="*/ 2154237 h 4097337"/>
              <a:gd name="connsiteX4" fmla="*/ 1822450 w 3752850"/>
              <a:gd name="connsiteY4" fmla="*/ 0 h 4097337"/>
              <a:gd name="connsiteX0" fmla="*/ 1682750 w 3613150"/>
              <a:gd name="connsiteY0" fmla="*/ 0 h 4097337"/>
              <a:gd name="connsiteX1" fmla="*/ 3606800 w 3613150"/>
              <a:gd name="connsiteY1" fmla="*/ 0 h 4097337"/>
              <a:gd name="connsiteX2" fmla="*/ 3613150 w 3613150"/>
              <a:gd name="connsiteY2" fmla="*/ 4097337 h 4097337"/>
              <a:gd name="connsiteX3" fmla="*/ 0 w 3613150"/>
              <a:gd name="connsiteY3" fmla="*/ 2014537 h 4097337"/>
              <a:gd name="connsiteX4" fmla="*/ 1682750 w 3613150"/>
              <a:gd name="connsiteY4" fmla="*/ 0 h 4097337"/>
              <a:gd name="connsiteX0" fmla="*/ 1682750 w 3613150"/>
              <a:gd name="connsiteY0" fmla="*/ 0 h 4573587"/>
              <a:gd name="connsiteX1" fmla="*/ 3606800 w 3613150"/>
              <a:gd name="connsiteY1" fmla="*/ 0 h 4573587"/>
              <a:gd name="connsiteX2" fmla="*/ 3613150 w 3613150"/>
              <a:gd name="connsiteY2" fmla="*/ 4573587 h 4573587"/>
              <a:gd name="connsiteX3" fmla="*/ 0 w 3613150"/>
              <a:gd name="connsiteY3" fmla="*/ 2014537 h 4573587"/>
              <a:gd name="connsiteX4" fmla="*/ 1682750 w 3613150"/>
              <a:gd name="connsiteY4" fmla="*/ 0 h 4573587"/>
              <a:gd name="connsiteX0" fmla="*/ 1682750 w 3610769"/>
              <a:gd name="connsiteY0" fmla="*/ 0 h 4573587"/>
              <a:gd name="connsiteX1" fmla="*/ 3606800 w 3610769"/>
              <a:gd name="connsiteY1" fmla="*/ 0 h 4573587"/>
              <a:gd name="connsiteX2" fmla="*/ 3610769 w 3610769"/>
              <a:gd name="connsiteY2" fmla="*/ 4573587 h 4573587"/>
              <a:gd name="connsiteX3" fmla="*/ 0 w 3610769"/>
              <a:gd name="connsiteY3" fmla="*/ 2014537 h 4573587"/>
              <a:gd name="connsiteX4" fmla="*/ 1682750 w 3610769"/>
              <a:gd name="connsiteY4" fmla="*/ 0 h 4573587"/>
              <a:gd name="connsiteX0" fmla="*/ 1682750 w 3607332"/>
              <a:gd name="connsiteY0" fmla="*/ 0 h 4573587"/>
              <a:gd name="connsiteX1" fmla="*/ 3606800 w 3607332"/>
              <a:gd name="connsiteY1" fmla="*/ 0 h 4573587"/>
              <a:gd name="connsiteX2" fmla="*/ 3606007 w 3607332"/>
              <a:gd name="connsiteY2" fmla="*/ 4573587 h 4573587"/>
              <a:gd name="connsiteX3" fmla="*/ 0 w 3607332"/>
              <a:gd name="connsiteY3" fmla="*/ 2014537 h 4573587"/>
              <a:gd name="connsiteX4" fmla="*/ 1682750 w 3607332"/>
              <a:gd name="connsiteY4" fmla="*/ 0 h 4573587"/>
              <a:gd name="connsiteX0" fmla="*/ 1682750 w 3608388"/>
              <a:gd name="connsiteY0" fmla="*/ 0 h 4573587"/>
              <a:gd name="connsiteX1" fmla="*/ 3606800 w 3608388"/>
              <a:gd name="connsiteY1" fmla="*/ 0 h 4573587"/>
              <a:gd name="connsiteX2" fmla="*/ 3608388 w 3608388"/>
              <a:gd name="connsiteY2" fmla="*/ 4573587 h 4573587"/>
              <a:gd name="connsiteX3" fmla="*/ 0 w 3608388"/>
              <a:gd name="connsiteY3" fmla="*/ 2014537 h 4573587"/>
              <a:gd name="connsiteX4" fmla="*/ 1682750 w 3608388"/>
              <a:gd name="connsiteY4" fmla="*/ 0 h 4573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08388" h="4573587">
                <a:moveTo>
                  <a:pt x="1682750" y="0"/>
                </a:moveTo>
                <a:lnTo>
                  <a:pt x="3606800" y="0"/>
                </a:lnTo>
                <a:cubicBezTo>
                  <a:pt x="3608917" y="1365779"/>
                  <a:pt x="3606271" y="3207808"/>
                  <a:pt x="3608388" y="4573587"/>
                </a:cubicBezTo>
                <a:lnTo>
                  <a:pt x="0" y="2014537"/>
                </a:lnTo>
                <a:lnTo>
                  <a:pt x="1682750" y="0"/>
                </a:lnTo>
                <a:close/>
              </a:path>
            </a:pathLst>
          </a:custGeom>
        </p:spPr>
        <p:txBody>
          <a:bodyPr/>
          <a:lstStyle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  <a:lvl3pPr marL="180975" indent="0">
              <a:buNone/>
              <a:defRPr/>
            </a:lvl3pPr>
            <a:lvl4pPr marL="612775" indent="0">
              <a:buNone/>
              <a:defRPr/>
            </a:lvl4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Click icon to insert picture. Don’t change slide background colour on this layout</a:t>
            </a:r>
          </a:p>
        </p:txBody>
      </p:sp>
    </p:spTree>
    <p:extLst>
      <p:ext uri="{BB962C8B-B14F-4D97-AF65-F5344CB8AC3E}">
        <p14:creationId xmlns:p14="http://schemas.microsoft.com/office/powerpoint/2010/main" val="7564821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3016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ullets, image (Light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53F70B52-F7B4-4FC4-9472-3F73A12A493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1800" y="682940"/>
            <a:ext cx="3920400" cy="3660460"/>
          </a:xfrm>
        </p:spPr>
        <p:txBody>
          <a:bodyPr/>
          <a:lstStyle>
            <a:lvl2pPr marL="288000" indent="-288000"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</a:defRPr>
            </a:lvl2pPr>
            <a:lvl3pPr marL="180975" indent="0">
              <a:buNone/>
              <a:defRPr sz="2800">
                <a:solidFill>
                  <a:schemeClr val="tx1"/>
                </a:solidFill>
              </a:defRPr>
            </a:lvl3pPr>
          </a:lstStyle>
          <a:p>
            <a:pPr lvl="1"/>
            <a:r>
              <a:rPr lang="en-US"/>
              <a:t>4 to 6 bullet points</a:t>
            </a:r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1EFE4AFE-B570-485B-8926-6A4990AFE3D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251450" y="702659"/>
            <a:ext cx="3892550" cy="3640740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2137455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2744" userDrawn="1">
          <p15:clr>
            <a:srgbClr val="FBAE40"/>
          </p15:clr>
        </p15:guide>
        <p15:guide id="6" pos="5488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eading, bullets, image (Dark) (Alt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514B48A-5D76-4651-AC28-8612610BAC93}"/>
              </a:ext>
            </a:extLst>
          </p:cNvPr>
          <p:cNvCxnSpPr>
            <a:cxnSpLocks/>
          </p:cNvCxnSpPr>
          <p:nvPr userDrawn="1"/>
        </p:nvCxnSpPr>
        <p:spPr>
          <a:xfrm>
            <a:off x="4791076" y="683054"/>
            <a:ext cx="3921125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28CE3D8B-96CC-4FD0-93BD-22311085540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91075" y="682940"/>
            <a:ext cx="3921125" cy="545115"/>
          </a:xfrm>
        </p:spPr>
        <p:txBody>
          <a:bodyPr/>
          <a:lstStyle>
            <a:lvl1pPr marL="0" indent="0">
              <a:buNone/>
              <a:defRPr sz="2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Summary heading</a:t>
            </a:r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657E95CB-6286-4E8D-8ABC-6A9BD85351F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702659"/>
            <a:ext cx="3892550" cy="3640740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9" name="Text Placeholder 25">
            <a:extLst>
              <a:ext uri="{FF2B5EF4-FFF2-40B4-BE49-F238E27FC236}">
                <a16:creationId xmlns:a16="http://schemas.microsoft.com/office/drawing/2014/main" id="{FA79611A-8145-4287-999D-C17E624B80A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791075" y="1294731"/>
            <a:ext cx="3921125" cy="3048668"/>
          </a:xfrm>
        </p:spPr>
        <p:txBody>
          <a:bodyPr/>
          <a:lstStyle>
            <a:lvl1pPr marL="288000" indent="-288000">
              <a:buFont typeface="Arial" panose="020B0604020202020204" pitchFamily="34" charset="0"/>
              <a:buChar char="–"/>
              <a:defRPr sz="28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4 to 6 bullet points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86093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3016">
          <p15:clr>
            <a:srgbClr val="FBAE40"/>
          </p15:clr>
        </p15:guide>
        <p15:guide id="7" pos="272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eading, bullets, image (Light) (Alt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514B48A-5D76-4651-AC28-8612610BAC93}"/>
              </a:ext>
            </a:extLst>
          </p:cNvPr>
          <p:cNvCxnSpPr>
            <a:cxnSpLocks/>
          </p:cNvCxnSpPr>
          <p:nvPr userDrawn="1"/>
        </p:nvCxnSpPr>
        <p:spPr>
          <a:xfrm>
            <a:off x="4791076" y="683054"/>
            <a:ext cx="392112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28CE3D8B-96CC-4FD0-93BD-22311085540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91075" y="682940"/>
            <a:ext cx="3921125" cy="545115"/>
          </a:xfrm>
        </p:spPr>
        <p:txBody>
          <a:bodyPr/>
          <a:lstStyle>
            <a:lvl1pPr marL="0" indent="0">
              <a:buNone/>
              <a:defRPr sz="2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Summary heading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88E39823-F30B-468B-8008-58BE4743017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91076" y="1294731"/>
            <a:ext cx="3921124" cy="3048668"/>
          </a:xfrm>
        </p:spPr>
        <p:txBody>
          <a:bodyPr/>
          <a:lstStyle>
            <a:lvl2pPr marL="288000" indent="-288000"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</a:defRPr>
            </a:lvl2pPr>
            <a:lvl3pPr marL="180975" indent="0">
              <a:buNone/>
              <a:defRPr sz="2800">
                <a:solidFill>
                  <a:schemeClr val="bg1"/>
                </a:solidFill>
              </a:defRPr>
            </a:lvl3pPr>
          </a:lstStyle>
          <a:p>
            <a:pPr lvl="1"/>
            <a:r>
              <a:rPr lang="en-US"/>
              <a:t>4 to 6 bullet points</a:t>
            </a:r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657E95CB-6286-4E8D-8ABC-6A9BD85351F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702659"/>
            <a:ext cx="3892550" cy="3640740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6002030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3016" userDrawn="1">
          <p15:clr>
            <a:srgbClr val="FBAE40"/>
          </p15:clr>
        </p15:guide>
        <p15:guide id="7" pos="272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ullets, image (Dark) (Alt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1BA11250-F612-4164-9C20-CAEEC9CF7F9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791076" y="682940"/>
            <a:ext cx="3921124" cy="3660460"/>
          </a:xfrm>
        </p:spPr>
        <p:txBody>
          <a:bodyPr/>
          <a:lstStyle>
            <a:lvl1pPr marL="288000" indent="-288000">
              <a:buFont typeface="Arial" panose="020B0604020202020204" pitchFamily="34" charset="0"/>
              <a:buChar char="–"/>
              <a:defRPr sz="2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4 to 6 bullet points</a:t>
            </a:r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66DCB931-AF3E-493E-BBC5-0ACD78686AB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702659"/>
            <a:ext cx="3892550" cy="3640740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7932686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272" userDrawn="1">
          <p15:clr>
            <a:srgbClr val="FBAE40"/>
          </p15:clr>
        </p15:guide>
        <p15:guide id="7" pos="3016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ullets, image (Alt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53F70B52-F7B4-4FC4-9472-3F73A12A493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87900" y="682940"/>
            <a:ext cx="3920400" cy="3660460"/>
          </a:xfrm>
        </p:spPr>
        <p:txBody>
          <a:bodyPr/>
          <a:lstStyle>
            <a:lvl2pPr marL="288000" indent="-288000"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</a:defRPr>
            </a:lvl2pPr>
            <a:lvl3pPr marL="180975" indent="0">
              <a:buNone/>
              <a:defRPr sz="2800">
                <a:solidFill>
                  <a:schemeClr val="tx1"/>
                </a:solidFill>
              </a:defRPr>
            </a:lvl3pPr>
          </a:lstStyle>
          <a:p>
            <a:pPr lvl="1"/>
            <a:r>
              <a:rPr lang="en-US"/>
              <a:t>4 to 6 bullet points</a:t>
            </a:r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E819D4C3-6603-43E5-90D7-20E616ECFDD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702659"/>
            <a:ext cx="3892550" cy="3640740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2411307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3016" userDrawn="1">
          <p15:clr>
            <a:srgbClr val="FBAE40"/>
          </p15:clr>
        </p15:guide>
        <p15:guide id="7" pos="272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 images (Dark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B5299B8-75C7-4CEB-9D2A-D2DB0A44F4D4}"/>
              </a:ext>
            </a:extLst>
          </p:cNvPr>
          <p:cNvCxnSpPr>
            <a:cxnSpLocks/>
          </p:cNvCxnSpPr>
          <p:nvPr userDrawn="1"/>
        </p:nvCxnSpPr>
        <p:spPr>
          <a:xfrm>
            <a:off x="1079500" y="3123886"/>
            <a:ext cx="3034585" cy="0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63DD6AC7-34D2-4DCA-AEEA-3FFE241C700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79500" y="992188"/>
            <a:ext cx="3060700" cy="1923283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DDDC7B71-8338-4886-9324-FE107985860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003801" y="992188"/>
            <a:ext cx="3060699" cy="1923283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F0D6B7F-4D7A-4A69-8F7D-C94B97D75491}"/>
              </a:ext>
            </a:extLst>
          </p:cNvPr>
          <p:cNvCxnSpPr>
            <a:cxnSpLocks/>
          </p:cNvCxnSpPr>
          <p:nvPr userDrawn="1"/>
        </p:nvCxnSpPr>
        <p:spPr>
          <a:xfrm>
            <a:off x="5003803" y="3123886"/>
            <a:ext cx="3060700" cy="0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2E9D6D81-F605-4611-878D-235C279E4A8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79500" y="3154366"/>
            <a:ext cx="3050407" cy="1362389"/>
          </a:xfrm>
        </p:spPr>
        <p:txBody>
          <a:bodyPr/>
          <a:lstStyle>
            <a:lvl1pPr>
              <a:spcAft>
                <a:spcPts val="600"/>
              </a:spcAft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7EC6CF01-8567-4E9F-AA45-61AA44F6B90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03802" y="3154365"/>
            <a:ext cx="3060700" cy="1362389"/>
          </a:xfrm>
        </p:spPr>
        <p:txBody>
          <a:bodyPr/>
          <a:lstStyle>
            <a:lvl1pPr>
              <a:spcAft>
                <a:spcPts val="600"/>
              </a:spcAft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793476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2608" userDrawn="1">
          <p15:clr>
            <a:srgbClr val="FBAE40"/>
          </p15:clr>
        </p15:guide>
        <p15:guide id="7" pos="680" userDrawn="1">
          <p15:clr>
            <a:srgbClr val="FBAE40"/>
          </p15:clr>
        </p15:guide>
        <p15:guide id="8" pos="3152" userDrawn="1">
          <p15:clr>
            <a:srgbClr val="FBAE40"/>
          </p15:clr>
        </p15:guide>
        <p15:guide id="9" pos="5080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 images (Light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0AB5B7F-65EB-40B3-8ADF-96F4B0AC0201}"/>
              </a:ext>
            </a:extLst>
          </p:cNvPr>
          <p:cNvCxnSpPr>
            <a:cxnSpLocks/>
          </p:cNvCxnSpPr>
          <p:nvPr userDrawn="1"/>
        </p:nvCxnSpPr>
        <p:spPr>
          <a:xfrm>
            <a:off x="1079500" y="3123886"/>
            <a:ext cx="303458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D68D267A-F5EA-4642-8DED-8C076DFFD0B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79500" y="992188"/>
            <a:ext cx="3060700" cy="1923283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4ECC00A9-083C-4789-9FCC-AB8D7284A69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003801" y="992188"/>
            <a:ext cx="3060699" cy="1923283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B7EF0F4-6140-4CA6-AC02-2ADC1F1CA43D}"/>
              </a:ext>
            </a:extLst>
          </p:cNvPr>
          <p:cNvCxnSpPr>
            <a:cxnSpLocks/>
          </p:cNvCxnSpPr>
          <p:nvPr userDrawn="1"/>
        </p:nvCxnSpPr>
        <p:spPr>
          <a:xfrm>
            <a:off x="5003803" y="3123886"/>
            <a:ext cx="3060700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80CF1839-676C-46B5-A599-21AA96E532C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79500" y="3154366"/>
            <a:ext cx="3050407" cy="1362389"/>
          </a:xfrm>
        </p:spPr>
        <p:txBody>
          <a:bodyPr/>
          <a:lstStyle>
            <a:lvl1pPr>
              <a:spcAft>
                <a:spcPts val="600"/>
              </a:spcAft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20A1946A-052F-4EDE-BDC4-BAB850806D6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03802" y="3154365"/>
            <a:ext cx="3060700" cy="1362389"/>
          </a:xfrm>
        </p:spPr>
        <p:txBody>
          <a:bodyPr/>
          <a:lstStyle>
            <a:lvl1pPr>
              <a:spcAft>
                <a:spcPts val="600"/>
              </a:spcAft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4353380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2608">
          <p15:clr>
            <a:srgbClr val="FBAE40"/>
          </p15:clr>
        </p15:guide>
        <p15:guide id="7" pos="680">
          <p15:clr>
            <a:srgbClr val="FBAE40"/>
          </p15:clr>
        </p15:guide>
        <p15:guide id="8" pos="3152">
          <p15:clr>
            <a:srgbClr val="FBAE40"/>
          </p15:clr>
        </p15:guide>
        <p15:guide id="9" pos="508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 images (Dark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EC9224A-09C5-42AB-BE72-2D01A39D187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11525" y="3160713"/>
            <a:ext cx="2520950" cy="701302"/>
          </a:xfrm>
        </p:spPr>
        <p:txBody>
          <a:bodyPr/>
          <a:lstStyle>
            <a:lvl1pPr marL="216000" indent="-216000">
              <a:spcAft>
                <a:spcPts val="500"/>
              </a:spcAft>
              <a:buFontTx/>
              <a:buChar char="–"/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223FD6B0-E4D1-480A-8912-97C55DB2CF6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92200" y="3160713"/>
            <a:ext cx="2520950" cy="701301"/>
          </a:xfrm>
        </p:spPr>
        <p:txBody>
          <a:bodyPr/>
          <a:lstStyle>
            <a:lvl1pPr marL="216000" indent="-216000">
              <a:spcAft>
                <a:spcPts val="500"/>
              </a:spcAft>
              <a:buFontTx/>
              <a:buChar char="–"/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22F9DB4-9D8E-427B-99DD-E998B980D507}"/>
              </a:ext>
            </a:extLst>
          </p:cNvPr>
          <p:cNvCxnSpPr>
            <a:cxnSpLocks/>
          </p:cNvCxnSpPr>
          <p:nvPr userDrawn="1"/>
        </p:nvCxnSpPr>
        <p:spPr>
          <a:xfrm>
            <a:off x="431800" y="3132603"/>
            <a:ext cx="2519363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B42433C-D1E5-434C-A331-94DFD8E56DF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31800" y="1254440"/>
            <a:ext cx="2519363" cy="1692000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2F6DC436-4D86-413D-BBB3-A15CE4285A1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312000" y="1254440"/>
            <a:ext cx="2520000" cy="1692000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5337A4C9-22E2-49AC-B029-CC29936ED35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192200" y="1254442"/>
            <a:ext cx="2520000" cy="1692000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514B48A-5D76-4651-AC28-8612610BAC93}"/>
              </a:ext>
            </a:extLst>
          </p:cNvPr>
          <p:cNvCxnSpPr>
            <a:cxnSpLocks/>
          </p:cNvCxnSpPr>
          <p:nvPr userDrawn="1"/>
        </p:nvCxnSpPr>
        <p:spPr>
          <a:xfrm>
            <a:off x="3312000" y="3124983"/>
            <a:ext cx="2520000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9A2A627-4CB8-4EF2-85D8-B14D75F9C353}"/>
              </a:ext>
            </a:extLst>
          </p:cNvPr>
          <p:cNvCxnSpPr>
            <a:cxnSpLocks/>
          </p:cNvCxnSpPr>
          <p:nvPr userDrawn="1"/>
        </p:nvCxnSpPr>
        <p:spPr>
          <a:xfrm>
            <a:off x="6192200" y="3124983"/>
            <a:ext cx="2520000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B5972E1-EF4A-4234-99B1-AF32BAA9EA9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0850" y="3161758"/>
            <a:ext cx="2519363" cy="700256"/>
          </a:xfrm>
        </p:spPr>
        <p:txBody>
          <a:bodyPr/>
          <a:lstStyle>
            <a:lvl1pPr marL="216000" indent="-216000">
              <a:spcAft>
                <a:spcPts val="600"/>
              </a:spcAft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0159354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1859" userDrawn="1">
          <p15:clr>
            <a:srgbClr val="FBAE40"/>
          </p15:clr>
        </p15:guide>
        <p15:guide id="8" pos="3674" userDrawn="1">
          <p15:clr>
            <a:srgbClr val="FBAE40"/>
          </p15:clr>
        </p15:guide>
        <p15:guide id="9" pos="3901" userDrawn="1">
          <p15:clr>
            <a:srgbClr val="FBAE40"/>
          </p15:clr>
        </p15:guide>
        <p15:guide id="10" pos="2086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 images (Light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C9863077-8CC3-4BBF-B430-3855EC0D669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11525" y="3160713"/>
            <a:ext cx="2520950" cy="701302"/>
          </a:xfrm>
        </p:spPr>
        <p:txBody>
          <a:bodyPr/>
          <a:lstStyle>
            <a:lvl1pPr marL="288000" indent="-288000">
              <a:spcAft>
                <a:spcPts val="500"/>
              </a:spcAft>
              <a:buFontTx/>
              <a:buChar char="–"/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DA455E2B-2D9B-44D5-AF1B-E5C2833F6E5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92200" y="3160713"/>
            <a:ext cx="2520950" cy="701301"/>
          </a:xfrm>
        </p:spPr>
        <p:txBody>
          <a:bodyPr/>
          <a:lstStyle>
            <a:lvl1pPr marL="288000" indent="-288000">
              <a:spcAft>
                <a:spcPts val="500"/>
              </a:spcAft>
              <a:buFontTx/>
              <a:buChar char="–"/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  <p:sp>
        <p:nvSpPr>
          <p:cNvPr id="25" name="Title 7">
            <a:extLst>
              <a:ext uri="{FF2B5EF4-FFF2-40B4-BE49-F238E27FC236}">
                <a16:creationId xmlns:a16="http://schemas.microsoft.com/office/drawing/2014/main" id="{40A893CA-5C26-4EC6-BAD0-71AE648588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1800" y="3160713"/>
            <a:ext cx="2520000" cy="701304"/>
          </a:xfrm>
        </p:spPr>
        <p:txBody>
          <a:bodyPr/>
          <a:lstStyle>
            <a:lvl1pPr marL="288000" indent="-288000">
              <a:lnSpc>
                <a:spcPct val="100000"/>
              </a:lnSpc>
              <a:spcAft>
                <a:spcPts val="500"/>
              </a:spcAft>
              <a:buFontTx/>
              <a:buChar char="–"/>
              <a:defRPr sz="18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add text</a:t>
            </a:r>
            <a:endParaRPr lang="en-GB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471527B-53ED-44E4-B84A-A9BF95EDB671}"/>
              </a:ext>
            </a:extLst>
          </p:cNvPr>
          <p:cNvCxnSpPr>
            <a:cxnSpLocks/>
          </p:cNvCxnSpPr>
          <p:nvPr userDrawn="1"/>
        </p:nvCxnSpPr>
        <p:spPr>
          <a:xfrm>
            <a:off x="431800" y="3132603"/>
            <a:ext cx="25200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BB69E7F7-A753-4EE6-A6F6-2E1E7730848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31800" y="1254440"/>
            <a:ext cx="2520000" cy="1692000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28" name="Picture Placeholder 2">
            <a:extLst>
              <a:ext uri="{FF2B5EF4-FFF2-40B4-BE49-F238E27FC236}">
                <a16:creationId xmlns:a16="http://schemas.microsoft.com/office/drawing/2014/main" id="{C756934B-E4E0-4141-9A7B-4932B5A304A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312000" y="1254440"/>
            <a:ext cx="2520000" cy="1692000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id="{9E943CD3-34B8-45E5-AFBD-CA8813D4BE6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192200" y="1254442"/>
            <a:ext cx="2520000" cy="1692000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356D04E-96CE-42C6-8797-23AC35DCD5B2}"/>
              </a:ext>
            </a:extLst>
          </p:cNvPr>
          <p:cNvCxnSpPr>
            <a:cxnSpLocks/>
          </p:cNvCxnSpPr>
          <p:nvPr userDrawn="1"/>
        </p:nvCxnSpPr>
        <p:spPr>
          <a:xfrm>
            <a:off x="3312000" y="3124983"/>
            <a:ext cx="25200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F5CABF2-DF5C-477C-A26C-AC42B4516332}"/>
              </a:ext>
            </a:extLst>
          </p:cNvPr>
          <p:cNvCxnSpPr>
            <a:cxnSpLocks/>
          </p:cNvCxnSpPr>
          <p:nvPr userDrawn="1"/>
        </p:nvCxnSpPr>
        <p:spPr>
          <a:xfrm>
            <a:off x="6192200" y="3124983"/>
            <a:ext cx="25200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95890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1859" userDrawn="1">
          <p15:clr>
            <a:srgbClr val="FBAE40"/>
          </p15:clr>
        </p15:guide>
        <p15:guide id="7" pos="2086" userDrawn="1">
          <p15:clr>
            <a:srgbClr val="FBAE40"/>
          </p15:clr>
        </p15:guide>
        <p15:guide id="8" pos="3674" userDrawn="1">
          <p15:clr>
            <a:srgbClr val="FBAE40"/>
          </p15:clr>
        </p15:guide>
        <p15:guide id="9" pos="3901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 boxes (Dark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B5299B8-75C7-4CEB-9D2A-D2DB0A44F4D4}"/>
              </a:ext>
            </a:extLst>
          </p:cNvPr>
          <p:cNvCxnSpPr>
            <a:cxnSpLocks/>
          </p:cNvCxnSpPr>
          <p:nvPr userDrawn="1"/>
        </p:nvCxnSpPr>
        <p:spPr>
          <a:xfrm>
            <a:off x="1079498" y="1606370"/>
            <a:ext cx="3034585" cy="0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F0D6B7F-4D7A-4A69-8F7D-C94B97D75491}"/>
              </a:ext>
            </a:extLst>
          </p:cNvPr>
          <p:cNvCxnSpPr>
            <a:cxnSpLocks/>
          </p:cNvCxnSpPr>
          <p:nvPr userDrawn="1"/>
        </p:nvCxnSpPr>
        <p:spPr>
          <a:xfrm>
            <a:off x="5003801" y="1606370"/>
            <a:ext cx="3060700" cy="0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2E9D6D81-F605-4611-878D-235C279E4A8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79498" y="1636850"/>
            <a:ext cx="3050407" cy="1362389"/>
          </a:xfrm>
        </p:spPr>
        <p:txBody>
          <a:bodyPr/>
          <a:lstStyle>
            <a:lvl1pPr>
              <a:spcAft>
                <a:spcPts val="600"/>
              </a:spcAft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7EC6CF01-8567-4E9F-AA45-61AA44F6B90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03800" y="1636849"/>
            <a:ext cx="3060700" cy="1362389"/>
          </a:xfrm>
        </p:spPr>
        <p:txBody>
          <a:bodyPr/>
          <a:lstStyle>
            <a:lvl1pPr>
              <a:spcAft>
                <a:spcPts val="600"/>
              </a:spcAft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6279732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2608">
          <p15:clr>
            <a:srgbClr val="FBAE40"/>
          </p15:clr>
        </p15:guide>
        <p15:guide id="7" pos="680">
          <p15:clr>
            <a:srgbClr val="FBAE40"/>
          </p15:clr>
        </p15:guide>
        <p15:guide id="8" pos="3152">
          <p15:clr>
            <a:srgbClr val="FBAE40"/>
          </p15:clr>
        </p15:guide>
        <p15:guide id="9" pos="508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op slide (Light)">
    <p:bg>
      <p:bgPr>
        <a:solidFill>
          <a:srgbClr val="DEDE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7">
            <a:extLst>
              <a:ext uri="{FF2B5EF4-FFF2-40B4-BE49-F238E27FC236}">
                <a16:creationId xmlns:a16="http://schemas.microsoft.com/office/drawing/2014/main" id="{F4CF05EA-F898-4007-AD46-0661D2E50E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1800" y="2184922"/>
            <a:ext cx="4353560" cy="571512"/>
          </a:xfrm>
        </p:spPr>
        <p:txBody>
          <a:bodyPr/>
          <a:lstStyle>
            <a:lvl1pPr>
              <a:lnSpc>
                <a:spcPct val="100000"/>
              </a:lnSpc>
              <a:defRPr sz="3400" b="1">
                <a:solidFill>
                  <a:schemeClr val="tx1"/>
                </a:solidFill>
              </a:defRPr>
            </a:lvl1pPr>
          </a:lstStyle>
          <a:p>
            <a:r>
              <a:rPr lang="en-US" err="1"/>
              <a:t>Slidedeck</a:t>
            </a:r>
            <a:r>
              <a:rPr lang="en-US"/>
              <a:t> title</a:t>
            </a:r>
            <a:endParaRPr lang="en-GB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8CBD8555-5574-479C-8AEF-5074012734A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651872" y="0"/>
            <a:ext cx="3493714" cy="4573587"/>
          </a:xfrm>
          <a:custGeom>
            <a:avLst/>
            <a:gdLst>
              <a:gd name="connsiteX0" fmla="*/ 0 w 3816350"/>
              <a:gd name="connsiteY0" fmla="*/ 0 h 3240087"/>
              <a:gd name="connsiteX1" fmla="*/ 3816350 w 3816350"/>
              <a:gd name="connsiteY1" fmla="*/ 0 h 3240087"/>
              <a:gd name="connsiteX2" fmla="*/ 3816350 w 3816350"/>
              <a:gd name="connsiteY2" fmla="*/ 3240087 h 3240087"/>
              <a:gd name="connsiteX3" fmla="*/ 0 w 3816350"/>
              <a:gd name="connsiteY3" fmla="*/ 3240087 h 3240087"/>
              <a:gd name="connsiteX4" fmla="*/ 0 w 3816350"/>
              <a:gd name="connsiteY4" fmla="*/ 0 h 3240087"/>
              <a:gd name="connsiteX0" fmla="*/ 685800 w 3816350"/>
              <a:gd name="connsiteY0" fmla="*/ 0 h 3240087"/>
              <a:gd name="connsiteX1" fmla="*/ 3816350 w 3816350"/>
              <a:gd name="connsiteY1" fmla="*/ 0 h 3240087"/>
              <a:gd name="connsiteX2" fmla="*/ 3816350 w 3816350"/>
              <a:gd name="connsiteY2" fmla="*/ 3240087 h 3240087"/>
              <a:gd name="connsiteX3" fmla="*/ 0 w 3816350"/>
              <a:gd name="connsiteY3" fmla="*/ 3240087 h 3240087"/>
              <a:gd name="connsiteX4" fmla="*/ 685800 w 3816350"/>
              <a:gd name="connsiteY4" fmla="*/ 0 h 3240087"/>
              <a:gd name="connsiteX0" fmla="*/ 1892300 w 3816350"/>
              <a:gd name="connsiteY0" fmla="*/ 0 h 3240087"/>
              <a:gd name="connsiteX1" fmla="*/ 3816350 w 3816350"/>
              <a:gd name="connsiteY1" fmla="*/ 0 h 3240087"/>
              <a:gd name="connsiteX2" fmla="*/ 3816350 w 3816350"/>
              <a:gd name="connsiteY2" fmla="*/ 3240087 h 3240087"/>
              <a:gd name="connsiteX3" fmla="*/ 0 w 3816350"/>
              <a:gd name="connsiteY3" fmla="*/ 3240087 h 3240087"/>
              <a:gd name="connsiteX4" fmla="*/ 1892300 w 3816350"/>
              <a:gd name="connsiteY4" fmla="*/ 0 h 3240087"/>
              <a:gd name="connsiteX0" fmla="*/ 1206500 w 3130550"/>
              <a:gd name="connsiteY0" fmla="*/ 0 h 3240087"/>
              <a:gd name="connsiteX1" fmla="*/ 3130550 w 3130550"/>
              <a:gd name="connsiteY1" fmla="*/ 0 h 3240087"/>
              <a:gd name="connsiteX2" fmla="*/ 3130550 w 3130550"/>
              <a:gd name="connsiteY2" fmla="*/ 3240087 h 3240087"/>
              <a:gd name="connsiteX3" fmla="*/ 0 w 3130550"/>
              <a:gd name="connsiteY3" fmla="*/ 1754187 h 3240087"/>
              <a:gd name="connsiteX4" fmla="*/ 1206500 w 3130550"/>
              <a:gd name="connsiteY4" fmla="*/ 0 h 3240087"/>
              <a:gd name="connsiteX0" fmla="*/ 1822450 w 3746500"/>
              <a:gd name="connsiteY0" fmla="*/ 0 h 3240087"/>
              <a:gd name="connsiteX1" fmla="*/ 3746500 w 3746500"/>
              <a:gd name="connsiteY1" fmla="*/ 0 h 3240087"/>
              <a:gd name="connsiteX2" fmla="*/ 3746500 w 3746500"/>
              <a:gd name="connsiteY2" fmla="*/ 3240087 h 3240087"/>
              <a:gd name="connsiteX3" fmla="*/ 0 w 3746500"/>
              <a:gd name="connsiteY3" fmla="*/ 2154237 h 3240087"/>
              <a:gd name="connsiteX4" fmla="*/ 1822450 w 3746500"/>
              <a:gd name="connsiteY4" fmla="*/ 0 h 3240087"/>
              <a:gd name="connsiteX0" fmla="*/ 1822450 w 3752850"/>
              <a:gd name="connsiteY0" fmla="*/ 0 h 4097337"/>
              <a:gd name="connsiteX1" fmla="*/ 3746500 w 3752850"/>
              <a:gd name="connsiteY1" fmla="*/ 0 h 4097337"/>
              <a:gd name="connsiteX2" fmla="*/ 3752850 w 3752850"/>
              <a:gd name="connsiteY2" fmla="*/ 4097337 h 4097337"/>
              <a:gd name="connsiteX3" fmla="*/ 0 w 3752850"/>
              <a:gd name="connsiteY3" fmla="*/ 2154237 h 4097337"/>
              <a:gd name="connsiteX4" fmla="*/ 1822450 w 3752850"/>
              <a:gd name="connsiteY4" fmla="*/ 0 h 4097337"/>
              <a:gd name="connsiteX0" fmla="*/ 1682750 w 3613150"/>
              <a:gd name="connsiteY0" fmla="*/ 0 h 4097337"/>
              <a:gd name="connsiteX1" fmla="*/ 3606800 w 3613150"/>
              <a:gd name="connsiteY1" fmla="*/ 0 h 4097337"/>
              <a:gd name="connsiteX2" fmla="*/ 3613150 w 3613150"/>
              <a:gd name="connsiteY2" fmla="*/ 4097337 h 4097337"/>
              <a:gd name="connsiteX3" fmla="*/ 0 w 3613150"/>
              <a:gd name="connsiteY3" fmla="*/ 2014537 h 4097337"/>
              <a:gd name="connsiteX4" fmla="*/ 1682750 w 3613150"/>
              <a:gd name="connsiteY4" fmla="*/ 0 h 4097337"/>
              <a:gd name="connsiteX0" fmla="*/ 1682750 w 3613150"/>
              <a:gd name="connsiteY0" fmla="*/ 0 h 4573587"/>
              <a:gd name="connsiteX1" fmla="*/ 3606800 w 3613150"/>
              <a:gd name="connsiteY1" fmla="*/ 0 h 4573587"/>
              <a:gd name="connsiteX2" fmla="*/ 3613150 w 3613150"/>
              <a:gd name="connsiteY2" fmla="*/ 4573587 h 4573587"/>
              <a:gd name="connsiteX3" fmla="*/ 0 w 3613150"/>
              <a:gd name="connsiteY3" fmla="*/ 2014537 h 4573587"/>
              <a:gd name="connsiteX4" fmla="*/ 1682750 w 3613150"/>
              <a:gd name="connsiteY4" fmla="*/ 0 h 4573587"/>
              <a:gd name="connsiteX0" fmla="*/ 1682750 w 3610769"/>
              <a:gd name="connsiteY0" fmla="*/ 0 h 4573587"/>
              <a:gd name="connsiteX1" fmla="*/ 3606800 w 3610769"/>
              <a:gd name="connsiteY1" fmla="*/ 0 h 4573587"/>
              <a:gd name="connsiteX2" fmla="*/ 3610769 w 3610769"/>
              <a:gd name="connsiteY2" fmla="*/ 4573587 h 4573587"/>
              <a:gd name="connsiteX3" fmla="*/ 0 w 3610769"/>
              <a:gd name="connsiteY3" fmla="*/ 2014537 h 4573587"/>
              <a:gd name="connsiteX4" fmla="*/ 1682750 w 3610769"/>
              <a:gd name="connsiteY4" fmla="*/ 0 h 4573587"/>
              <a:gd name="connsiteX0" fmla="*/ 1682750 w 3607332"/>
              <a:gd name="connsiteY0" fmla="*/ 0 h 4573587"/>
              <a:gd name="connsiteX1" fmla="*/ 3606800 w 3607332"/>
              <a:gd name="connsiteY1" fmla="*/ 0 h 4573587"/>
              <a:gd name="connsiteX2" fmla="*/ 3606007 w 3607332"/>
              <a:gd name="connsiteY2" fmla="*/ 4573587 h 4573587"/>
              <a:gd name="connsiteX3" fmla="*/ 0 w 3607332"/>
              <a:gd name="connsiteY3" fmla="*/ 2014537 h 4573587"/>
              <a:gd name="connsiteX4" fmla="*/ 1682750 w 3607332"/>
              <a:gd name="connsiteY4" fmla="*/ 0 h 4573587"/>
              <a:gd name="connsiteX0" fmla="*/ 1682750 w 3608388"/>
              <a:gd name="connsiteY0" fmla="*/ 0 h 4573587"/>
              <a:gd name="connsiteX1" fmla="*/ 3606800 w 3608388"/>
              <a:gd name="connsiteY1" fmla="*/ 0 h 4573587"/>
              <a:gd name="connsiteX2" fmla="*/ 3608388 w 3608388"/>
              <a:gd name="connsiteY2" fmla="*/ 4573587 h 4573587"/>
              <a:gd name="connsiteX3" fmla="*/ 0 w 3608388"/>
              <a:gd name="connsiteY3" fmla="*/ 2014537 h 4573587"/>
              <a:gd name="connsiteX4" fmla="*/ 1682750 w 3608388"/>
              <a:gd name="connsiteY4" fmla="*/ 0 h 4573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08388" h="4573587">
                <a:moveTo>
                  <a:pt x="1682750" y="0"/>
                </a:moveTo>
                <a:lnTo>
                  <a:pt x="3606800" y="0"/>
                </a:lnTo>
                <a:cubicBezTo>
                  <a:pt x="3608917" y="1365779"/>
                  <a:pt x="3606271" y="3207808"/>
                  <a:pt x="3608388" y="4573587"/>
                </a:cubicBezTo>
                <a:lnTo>
                  <a:pt x="0" y="2014537"/>
                </a:lnTo>
                <a:lnTo>
                  <a:pt x="1682750" y="0"/>
                </a:lnTo>
                <a:close/>
              </a:path>
            </a:pathLst>
          </a:custGeom>
        </p:spPr>
        <p:txBody>
          <a:bodyPr/>
          <a:lstStyle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  <a:lvl3pPr marL="180975" indent="0">
              <a:buNone/>
              <a:defRPr/>
            </a:lvl3pPr>
            <a:lvl4pPr marL="612775" indent="0">
              <a:buNone/>
              <a:defRPr/>
            </a:lvl4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Click icon to insert picture. Don’t change slide background colour on this layout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22F9DB4-9D8E-427B-99DD-E998B980D507}"/>
              </a:ext>
            </a:extLst>
          </p:cNvPr>
          <p:cNvCxnSpPr>
            <a:cxnSpLocks/>
          </p:cNvCxnSpPr>
          <p:nvPr userDrawn="1"/>
        </p:nvCxnSpPr>
        <p:spPr>
          <a:xfrm>
            <a:off x="431800" y="2184922"/>
            <a:ext cx="435356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C3458B68-B602-4B1E-8CDB-6CDDA653013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00" y="416704"/>
            <a:ext cx="2174240" cy="953238"/>
          </a:xfrm>
          <a:prstGeom prst="rect">
            <a:avLst/>
          </a:prstGeom>
        </p:spPr>
      </p:pic>
      <p:sp>
        <p:nvSpPr>
          <p:cNvPr id="27" name="Text Placeholder 25">
            <a:extLst>
              <a:ext uri="{FF2B5EF4-FFF2-40B4-BE49-F238E27FC236}">
                <a16:creationId xmlns:a16="http://schemas.microsoft.com/office/drawing/2014/main" id="{E7E58FB9-FEF2-4FAA-AB76-18AB01605D1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1800" y="3720363"/>
            <a:ext cx="4353560" cy="454025"/>
          </a:xfrm>
        </p:spPr>
        <p:txBody>
          <a:bodyPr/>
          <a:lstStyle>
            <a:lvl1pPr marL="0" indent="0">
              <a:buNone/>
              <a:defRPr sz="2800" b="0"/>
            </a:lvl1pPr>
          </a:lstStyle>
          <a:p>
            <a:pPr lvl="0"/>
            <a:r>
              <a:rPr lang="en-US"/>
              <a:t>Presenter name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03857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3016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 boxes (Light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64C0798-3A00-4D85-AA21-D37CEDB1FA2D}"/>
              </a:ext>
            </a:extLst>
          </p:cNvPr>
          <p:cNvCxnSpPr>
            <a:cxnSpLocks/>
          </p:cNvCxnSpPr>
          <p:nvPr userDrawn="1"/>
        </p:nvCxnSpPr>
        <p:spPr>
          <a:xfrm>
            <a:off x="1079498" y="1606370"/>
            <a:ext cx="303458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6CB00C7-989B-45C7-AA4C-E065DBEAFA1C}"/>
              </a:ext>
            </a:extLst>
          </p:cNvPr>
          <p:cNvCxnSpPr>
            <a:cxnSpLocks/>
          </p:cNvCxnSpPr>
          <p:nvPr userDrawn="1"/>
        </p:nvCxnSpPr>
        <p:spPr>
          <a:xfrm>
            <a:off x="5003801" y="1606370"/>
            <a:ext cx="3060700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48DA490F-DDDB-45E4-BA8E-6EAC2B08F3E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79498" y="1636850"/>
            <a:ext cx="3050407" cy="1362389"/>
          </a:xfrm>
        </p:spPr>
        <p:txBody>
          <a:bodyPr/>
          <a:lstStyle>
            <a:lvl1pPr>
              <a:spcAft>
                <a:spcPts val="600"/>
              </a:spcAft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598B511-DCBF-4838-9F07-F0BAEBE4EA8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03800" y="1636849"/>
            <a:ext cx="3060700" cy="1362389"/>
          </a:xfrm>
        </p:spPr>
        <p:txBody>
          <a:bodyPr/>
          <a:lstStyle>
            <a:lvl1pPr>
              <a:spcAft>
                <a:spcPts val="600"/>
              </a:spcAft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003361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2608">
          <p15:clr>
            <a:srgbClr val="FBAE40"/>
          </p15:clr>
        </p15:guide>
        <p15:guide id="7" pos="680">
          <p15:clr>
            <a:srgbClr val="FBAE40"/>
          </p15:clr>
        </p15:guide>
        <p15:guide id="8" pos="3152">
          <p15:clr>
            <a:srgbClr val="FBAE40"/>
          </p15:clr>
        </p15:guide>
        <p15:guide id="9" pos="508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 boxes (Dark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EC9224A-09C5-42AB-BE72-2D01A39D187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10575" y="1539436"/>
            <a:ext cx="2520950" cy="701302"/>
          </a:xfrm>
        </p:spPr>
        <p:txBody>
          <a:bodyPr/>
          <a:lstStyle>
            <a:lvl1pPr marL="216000" indent="-216000">
              <a:spcAft>
                <a:spcPts val="500"/>
              </a:spcAft>
              <a:buFontTx/>
              <a:buChar char="–"/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223FD6B0-E4D1-480A-8912-97C55DB2CF6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91250" y="1539436"/>
            <a:ext cx="2520950" cy="701301"/>
          </a:xfrm>
        </p:spPr>
        <p:txBody>
          <a:bodyPr/>
          <a:lstStyle>
            <a:lvl1pPr marL="216000" indent="-216000">
              <a:spcAft>
                <a:spcPts val="500"/>
              </a:spcAft>
              <a:buFontTx/>
              <a:buChar char="–"/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22F9DB4-9D8E-427B-99DD-E998B980D507}"/>
              </a:ext>
            </a:extLst>
          </p:cNvPr>
          <p:cNvCxnSpPr>
            <a:cxnSpLocks/>
          </p:cNvCxnSpPr>
          <p:nvPr userDrawn="1"/>
        </p:nvCxnSpPr>
        <p:spPr>
          <a:xfrm>
            <a:off x="430850" y="1511326"/>
            <a:ext cx="2519363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514B48A-5D76-4651-AC28-8612610BAC93}"/>
              </a:ext>
            </a:extLst>
          </p:cNvPr>
          <p:cNvCxnSpPr>
            <a:cxnSpLocks/>
          </p:cNvCxnSpPr>
          <p:nvPr userDrawn="1"/>
        </p:nvCxnSpPr>
        <p:spPr>
          <a:xfrm>
            <a:off x="3311050" y="1503706"/>
            <a:ext cx="2520000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9A2A627-4CB8-4EF2-85D8-B14D75F9C353}"/>
              </a:ext>
            </a:extLst>
          </p:cNvPr>
          <p:cNvCxnSpPr>
            <a:cxnSpLocks/>
          </p:cNvCxnSpPr>
          <p:nvPr userDrawn="1"/>
        </p:nvCxnSpPr>
        <p:spPr>
          <a:xfrm>
            <a:off x="6191250" y="1503706"/>
            <a:ext cx="2520000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B5972E1-EF4A-4234-99B1-AF32BAA9EA9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9900" y="1540481"/>
            <a:ext cx="2519363" cy="700256"/>
          </a:xfrm>
        </p:spPr>
        <p:txBody>
          <a:bodyPr/>
          <a:lstStyle>
            <a:lvl1pPr marL="216000" indent="-216000">
              <a:spcAft>
                <a:spcPts val="600"/>
              </a:spcAft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124595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1859">
          <p15:clr>
            <a:srgbClr val="FBAE40"/>
          </p15:clr>
        </p15:guide>
        <p15:guide id="8" pos="3674">
          <p15:clr>
            <a:srgbClr val="FBAE40"/>
          </p15:clr>
        </p15:guide>
        <p15:guide id="9" pos="3901">
          <p15:clr>
            <a:srgbClr val="FBAE40"/>
          </p15:clr>
        </p15:guide>
        <p15:guide id="10" pos="2086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 boxes (Light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D9026A22-B87C-46F8-B2F4-6A0F11F9AF8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10575" y="1539436"/>
            <a:ext cx="2520950" cy="701302"/>
          </a:xfrm>
        </p:spPr>
        <p:txBody>
          <a:bodyPr/>
          <a:lstStyle>
            <a:lvl1pPr marL="216000" indent="-216000">
              <a:spcAft>
                <a:spcPts val="500"/>
              </a:spcAft>
              <a:buFontTx/>
              <a:buChar char="–"/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1911C50-0DDD-4A01-9B6D-DC79062CABC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91250" y="1539436"/>
            <a:ext cx="2520950" cy="701301"/>
          </a:xfrm>
        </p:spPr>
        <p:txBody>
          <a:bodyPr/>
          <a:lstStyle>
            <a:lvl1pPr marL="216000" indent="-216000">
              <a:spcAft>
                <a:spcPts val="500"/>
              </a:spcAft>
              <a:buFontTx/>
              <a:buChar char="–"/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BFD4059-1CEA-431F-9737-E09AE1FE1EB5}"/>
              </a:ext>
            </a:extLst>
          </p:cNvPr>
          <p:cNvCxnSpPr>
            <a:cxnSpLocks/>
          </p:cNvCxnSpPr>
          <p:nvPr userDrawn="1"/>
        </p:nvCxnSpPr>
        <p:spPr>
          <a:xfrm>
            <a:off x="430850" y="1511326"/>
            <a:ext cx="2519363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6C88001-0B7A-4142-B613-954FB5D1A6C1}"/>
              </a:ext>
            </a:extLst>
          </p:cNvPr>
          <p:cNvCxnSpPr>
            <a:cxnSpLocks/>
          </p:cNvCxnSpPr>
          <p:nvPr userDrawn="1"/>
        </p:nvCxnSpPr>
        <p:spPr>
          <a:xfrm>
            <a:off x="3311050" y="1503706"/>
            <a:ext cx="25200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7A71E79-A98D-4A0F-8EA8-7B9B1469E422}"/>
              </a:ext>
            </a:extLst>
          </p:cNvPr>
          <p:cNvCxnSpPr>
            <a:cxnSpLocks/>
          </p:cNvCxnSpPr>
          <p:nvPr userDrawn="1"/>
        </p:nvCxnSpPr>
        <p:spPr>
          <a:xfrm>
            <a:off x="6191250" y="1503706"/>
            <a:ext cx="25200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F94767EF-D844-43F5-980B-C5081407A37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9900" y="1540481"/>
            <a:ext cx="2519363" cy="700256"/>
          </a:xfrm>
        </p:spPr>
        <p:txBody>
          <a:bodyPr/>
          <a:lstStyle>
            <a:lvl1pPr marL="216000" indent="-216000">
              <a:spcAft>
                <a:spcPts val="600"/>
              </a:spcAft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0207196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1859">
          <p15:clr>
            <a:srgbClr val="FBAE40"/>
          </p15:clr>
        </p15:guide>
        <p15:guide id="7" pos="2086">
          <p15:clr>
            <a:srgbClr val="FBAE40"/>
          </p15:clr>
        </p15:guide>
        <p15:guide id="8" pos="3674">
          <p15:clr>
            <a:srgbClr val="FBAE40"/>
          </p15:clr>
        </p15:guide>
        <p15:guide id="9" pos="390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images (Dark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7">
            <a:extLst>
              <a:ext uri="{FF2B5EF4-FFF2-40B4-BE49-F238E27FC236}">
                <a16:creationId xmlns:a16="http://schemas.microsoft.com/office/drawing/2014/main" id="{F4CF05EA-F898-4007-AD46-0661D2E50E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34710" y="2029070"/>
            <a:ext cx="2299138" cy="319787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500"/>
              </a:spcAft>
              <a:buFontTx/>
              <a:buNone/>
              <a:defRPr sz="1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text</a:t>
            </a:r>
            <a:endParaRPr lang="en-GB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22F9DB4-9D8E-427B-99DD-E998B980D507}"/>
              </a:ext>
            </a:extLst>
          </p:cNvPr>
          <p:cNvCxnSpPr>
            <a:cxnSpLocks/>
          </p:cNvCxnSpPr>
          <p:nvPr userDrawn="1"/>
        </p:nvCxnSpPr>
        <p:spPr>
          <a:xfrm>
            <a:off x="1834711" y="2029084"/>
            <a:ext cx="2299138" cy="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B42433C-D1E5-434C-A331-94DFD8E56DF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834712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9ADAFBE0-E4BE-49CE-B6AE-E13838084BB3}"/>
              </a:ext>
            </a:extLst>
          </p:cNvPr>
          <p:cNvCxnSpPr>
            <a:cxnSpLocks/>
          </p:cNvCxnSpPr>
          <p:nvPr userDrawn="1"/>
        </p:nvCxnSpPr>
        <p:spPr>
          <a:xfrm>
            <a:off x="1834709" y="4203361"/>
            <a:ext cx="2299138" cy="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Picture Placeholder 2">
            <a:extLst>
              <a:ext uri="{FF2B5EF4-FFF2-40B4-BE49-F238E27FC236}">
                <a16:creationId xmlns:a16="http://schemas.microsoft.com/office/drawing/2014/main" id="{C0EA1AD3-FB09-47F8-BB9C-4F38BB33C26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834710" y="2585440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1048226E-5BD0-47BC-A2CE-6028EB18DC46}"/>
              </a:ext>
            </a:extLst>
          </p:cNvPr>
          <p:cNvCxnSpPr>
            <a:cxnSpLocks/>
          </p:cNvCxnSpPr>
          <p:nvPr userDrawn="1"/>
        </p:nvCxnSpPr>
        <p:spPr>
          <a:xfrm>
            <a:off x="5010149" y="2029084"/>
            <a:ext cx="2299138" cy="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Picture Placeholder 2">
            <a:extLst>
              <a:ext uri="{FF2B5EF4-FFF2-40B4-BE49-F238E27FC236}">
                <a16:creationId xmlns:a16="http://schemas.microsoft.com/office/drawing/2014/main" id="{5F72582F-7373-4398-BCD6-DF8E9728709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010150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CCEB59B0-E923-4D9F-8187-603AD6A3E427}"/>
              </a:ext>
            </a:extLst>
          </p:cNvPr>
          <p:cNvCxnSpPr>
            <a:cxnSpLocks/>
          </p:cNvCxnSpPr>
          <p:nvPr userDrawn="1"/>
        </p:nvCxnSpPr>
        <p:spPr>
          <a:xfrm>
            <a:off x="5010147" y="4203361"/>
            <a:ext cx="2299138" cy="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Picture Placeholder 2">
            <a:extLst>
              <a:ext uri="{FF2B5EF4-FFF2-40B4-BE49-F238E27FC236}">
                <a16:creationId xmlns:a16="http://schemas.microsoft.com/office/drawing/2014/main" id="{1E76E5CD-B03D-469E-8ED5-430B5578267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010148" y="2585440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46" name="Text Placeholder 11">
            <a:extLst>
              <a:ext uri="{FF2B5EF4-FFF2-40B4-BE49-F238E27FC236}">
                <a16:creationId xmlns:a16="http://schemas.microsoft.com/office/drawing/2014/main" id="{5DE99255-44CA-441C-BB41-85736567E20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10147" y="2029071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  <p:sp>
        <p:nvSpPr>
          <p:cNvPr id="47" name="Text Placeholder 11">
            <a:extLst>
              <a:ext uri="{FF2B5EF4-FFF2-40B4-BE49-F238E27FC236}">
                <a16:creationId xmlns:a16="http://schemas.microsoft.com/office/drawing/2014/main" id="{A523708E-9964-4FCA-9B54-EE04DBF6ED7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34709" y="4203347"/>
            <a:ext cx="2299138" cy="322707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  <p:sp>
        <p:nvSpPr>
          <p:cNvPr id="48" name="Text Placeholder 11">
            <a:extLst>
              <a:ext uri="{FF2B5EF4-FFF2-40B4-BE49-F238E27FC236}">
                <a16:creationId xmlns:a16="http://schemas.microsoft.com/office/drawing/2014/main" id="{A5DC7855-36C4-4F12-B064-148DB3EC7CD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10147" y="4203347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8234120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2608" userDrawn="1">
          <p15:clr>
            <a:srgbClr val="FBAE40"/>
          </p15:clr>
        </p15:guide>
        <p15:guide id="7" orient="horz" pos="1620" userDrawn="1">
          <p15:clr>
            <a:srgbClr val="FBAE40"/>
          </p15:clr>
        </p15:guide>
        <p15:guide id="8" pos="3152" userDrawn="1">
          <p15:clr>
            <a:srgbClr val="FBAE40"/>
          </p15:clr>
        </p15:guide>
        <p15:guide id="9" pos="1156" userDrawn="1">
          <p15:clr>
            <a:srgbClr val="FBAE40"/>
          </p15:clr>
        </p15:guide>
        <p15:guide id="10" pos="4604" userDrawn="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images (Light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7">
            <a:extLst>
              <a:ext uri="{FF2B5EF4-FFF2-40B4-BE49-F238E27FC236}">
                <a16:creationId xmlns:a16="http://schemas.microsoft.com/office/drawing/2014/main" id="{F4CF05EA-F898-4007-AD46-0661D2E50E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41062" y="2029070"/>
            <a:ext cx="2299138" cy="319787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500"/>
              </a:spcAft>
              <a:buFontTx/>
              <a:buNone/>
              <a:defRPr sz="18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add text</a:t>
            </a:r>
            <a:endParaRPr lang="en-GB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22F9DB4-9D8E-427B-99DD-E998B980D507}"/>
              </a:ext>
            </a:extLst>
          </p:cNvPr>
          <p:cNvCxnSpPr>
            <a:cxnSpLocks/>
          </p:cNvCxnSpPr>
          <p:nvPr userDrawn="1"/>
        </p:nvCxnSpPr>
        <p:spPr>
          <a:xfrm>
            <a:off x="1841063" y="2029084"/>
            <a:ext cx="229913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B42433C-D1E5-434C-A331-94DFD8E56DF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834712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9ADAFBE0-E4BE-49CE-B6AE-E13838084BB3}"/>
              </a:ext>
            </a:extLst>
          </p:cNvPr>
          <p:cNvCxnSpPr>
            <a:cxnSpLocks/>
          </p:cNvCxnSpPr>
          <p:nvPr userDrawn="1"/>
        </p:nvCxnSpPr>
        <p:spPr>
          <a:xfrm>
            <a:off x="1841062" y="4194254"/>
            <a:ext cx="229913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Picture Placeholder 2">
            <a:extLst>
              <a:ext uri="{FF2B5EF4-FFF2-40B4-BE49-F238E27FC236}">
                <a16:creationId xmlns:a16="http://schemas.microsoft.com/office/drawing/2014/main" id="{C0EA1AD3-FB09-47F8-BB9C-4F38BB33C26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841062" y="2576334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1048226E-5BD0-47BC-A2CE-6028EB18DC46}"/>
              </a:ext>
            </a:extLst>
          </p:cNvPr>
          <p:cNvCxnSpPr>
            <a:cxnSpLocks/>
          </p:cNvCxnSpPr>
          <p:nvPr userDrawn="1"/>
        </p:nvCxnSpPr>
        <p:spPr>
          <a:xfrm>
            <a:off x="5010149" y="2029084"/>
            <a:ext cx="229913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Picture Placeholder 2">
            <a:extLst>
              <a:ext uri="{FF2B5EF4-FFF2-40B4-BE49-F238E27FC236}">
                <a16:creationId xmlns:a16="http://schemas.microsoft.com/office/drawing/2014/main" id="{5F72582F-7373-4398-BCD6-DF8E9728709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010150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CCEB59B0-E923-4D9F-8187-603AD6A3E427}"/>
              </a:ext>
            </a:extLst>
          </p:cNvPr>
          <p:cNvCxnSpPr>
            <a:cxnSpLocks/>
          </p:cNvCxnSpPr>
          <p:nvPr userDrawn="1"/>
        </p:nvCxnSpPr>
        <p:spPr>
          <a:xfrm>
            <a:off x="5010150" y="4194254"/>
            <a:ext cx="229913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Picture Placeholder 2">
            <a:extLst>
              <a:ext uri="{FF2B5EF4-FFF2-40B4-BE49-F238E27FC236}">
                <a16:creationId xmlns:a16="http://schemas.microsoft.com/office/drawing/2014/main" id="{1E76E5CD-B03D-469E-8ED5-430B5578267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010150" y="2576334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46" name="Text Placeholder 11">
            <a:extLst>
              <a:ext uri="{FF2B5EF4-FFF2-40B4-BE49-F238E27FC236}">
                <a16:creationId xmlns:a16="http://schemas.microsoft.com/office/drawing/2014/main" id="{5DE99255-44CA-441C-BB41-85736567E20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10147" y="2029071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  <p:sp>
        <p:nvSpPr>
          <p:cNvPr id="47" name="Text Placeholder 11">
            <a:extLst>
              <a:ext uri="{FF2B5EF4-FFF2-40B4-BE49-F238E27FC236}">
                <a16:creationId xmlns:a16="http://schemas.microsoft.com/office/drawing/2014/main" id="{A523708E-9964-4FCA-9B54-EE04DBF6ED7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41062" y="4194240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  <p:sp>
        <p:nvSpPr>
          <p:cNvPr id="48" name="Text Placeholder 11">
            <a:extLst>
              <a:ext uri="{FF2B5EF4-FFF2-40B4-BE49-F238E27FC236}">
                <a16:creationId xmlns:a16="http://schemas.microsoft.com/office/drawing/2014/main" id="{A5DC7855-36C4-4F12-B064-148DB3EC7CD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10150" y="4194240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2623816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1156" userDrawn="1">
          <p15:clr>
            <a:srgbClr val="FBAE40"/>
          </p15:clr>
        </p15:guide>
        <p15:guide id="7" orient="horz" pos="1620" userDrawn="1">
          <p15:clr>
            <a:srgbClr val="FBAE40"/>
          </p15:clr>
        </p15:guide>
        <p15:guide id="8" pos="2608" userDrawn="1">
          <p15:clr>
            <a:srgbClr val="FBAE40"/>
          </p15:clr>
        </p15:guide>
        <p15:guide id="9" pos="3152" userDrawn="1">
          <p15:clr>
            <a:srgbClr val="FBAE40"/>
          </p15:clr>
        </p15:guide>
        <p15:guide id="10" pos="4604" userDrawn="1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 images (Dark) (Alt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7">
            <a:extLst>
              <a:ext uri="{FF2B5EF4-FFF2-40B4-BE49-F238E27FC236}">
                <a16:creationId xmlns:a16="http://schemas.microsoft.com/office/drawing/2014/main" id="{F4CF05EA-F898-4007-AD46-0661D2E50E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34710" y="2029070"/>
            <a:ext cx="2299138" cy="319787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500"/>
              </a:spcAft>
              <a:buFontTx/>
              <a:buNone/>
              <a:defRPr sz="1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text</a:t>
            </a:r>
            <a:endParaRPr lang="en-GB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22F9DB4-9D8E-427B-99DD-E998B980D507}"/>
              </a:ext>
            </a:extLst>
          </p:cNvPr>
          <p:cNvCxnSpPr>
            <a:cxnSpLocks/>
          </p:cNvCxnSpPr>
          <p:nvPr userDrawn="1"/>
        </p:nvCxnSpPr>
        <p:spPr>
          <a:xfrm>
            <a:off x="1834711" y="2029084"/>
            <a:ext cx="2299138" cy="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B42433C-D1E5-434C-A331-94DFD8E56DF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834712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9ADAFBE0-E4BE-49CE-B6AE-E13838084BB3}"/>
              </a:ext>
            </a:extLst>
          </p:cNvPr>
          <p:cNvCxnSpPr>
            <a:cxnSpLocks/>
          </p:cNvCxnSpPr>
          <p:nvPr userDrawn="1"/>
        </p:nvCxnSpPr>
        <p:spPr>
          <a:xfrm>
            <a:off x="1834709" y="4203361"/>
            <a:ext cx="2299138" cy="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Picture Placeholder 2">
            <a:extLst>
              <a:ext uri="{FF2B5EF4-FFF2-40B4-BE49-F238E27FC236}">
                <a16:creationId xmlns:a16="http://schemas.microsoft.com/office/drawing/2014/main" id="{C0EA1AD3-FB09-47F8-BB9C-4F38BB33C26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834710" y="2585440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1048226E-5BD0-47BC-A2CE-6028EB18DC46}"/>
              </a:ext>
            </a:extLst>
          </p:cNvPr>
          <p:cNvCxnSpPr>
            <a:cxnSpLocks/>
          </p:cNvCxnSpPr>
          <p:nvPr userDrawn="1"/>
        </p:nvCxnSpPr>
        <p:spPr>
          <a:xfrm>
            <a:off x="5010149" y="2029084"/>
            <a:ext cx="2299138" cy="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Picture Placeholder 2">
            <a:extLst>
              <a:ext uri="{FF2B5EF4-FFF2-40B4-BE49-F238E27FC236}">
                <a16:creationId xmlns:a16="http://schemas.microsoft.com/office/drawing/2014/main" id="{5F72582F-7373-4398-BCD6-DF8E9728709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010150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46" name="Text Placeholder 11">
            <a:extLst>
              <a:ext uri="{FF2B5EF4-FFF2-40B4-BE49-F238E27FC236}">
                <a16:creationId xmlns:a16="http://schemas.microsoft.com/office/drawing/2014/main" id="{5DE99255-44CA-441C-BB41-85736567E20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10147" y="2029071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  <p:sp>
        <p:nvSpPr>
          <p:cNvPr id="47" name="Text Placeholder 11">
            <a:extLst>
              <a:ext uri="{FF2B5EF4-FFF2-40B4-BE49-F238E27FC236}">
                <a16:creationId xmlns:a16="http://schemas.microsoft.com/office/drawing/2014/main" id="{A523708E-9964-4FCA-9B54-EE04DBF6ED7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34709" y="4203347"/>
            <a:ext cx="2299138" cy="322707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8973419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2608">
          <p15:clr>
            <a:srgbClr val="FBAE40"/>
          </p15:clr>
        </p15:guide>
        <p15:guide id="7" orient="horz" pos="1620">
          <p15:clr>
            <a:srgbClr val="FBAE40"/>
          </p15:clr>
        </p15:guide>
        <p15:guide id="8" pos="3152">
          <p15:clr>
            <a:srgbClr val="FBAE40"/>
          </p15:clr>
        </p15:guide>
        <p15:guide id="9" pos="1156">
          <p15:clr>
            <a:srgbClr val="FBAE40"/>
          </p15:clr>
        </p15:guide>
        <p15:guide id="10" pos="4604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 images (Light) (Alt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7">
            <a:extLst>
              <a:ext uri="{FF2B5EF4-FFF2-40B4-BE49-F238E27FC236}">
                <a16:creationId xmlns:a16="http://schemas.microsoft.com/office/drawing/2014/main" id="{F4CF05EA-F898-4007-AD46-0661D2E50E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41062" y="2029070"/>
            <a:ext cx="2299138" cy="319787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500"/>
              </a:spcAft>
              <a:buFontTx/>
              <a:buNone/>
              <a:defRPr sz="18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add text</a:t>
            </a:r>
            <a:endParaRPr lang="en-GB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22F9DB4-9D8E-427B-99DD-E998B980D507}"/>
              </a:ext>
            </a:extLst>
          </p:cNvPr>
          <p:cNvCxnSpPr>
            <a:cxnSpLocks/>
          </p:cNvCxnSpPr>
          <p:nvPr userDrawn="1"/>
        </p:nvCxnSpPr>
        <p:spPr>
          <a:xfrm>
            <a:off x="1841063" y="2029084"/>
            <a:ext cx="229913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B42433C-D1E5-434C-A331-94DFD8E56DF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834712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9ADAFBE0-E4BE-49CE-B6AE-E13838084BB3}"/>
              </a:ext>
            </a:extLst>
          </p:cNvPr>
          <p:cNvCxnSpPr>
            <a:cxnSpLocks/>
          </p:cNvCxnSpPr>
          <p:nvPr userDrawn="1"/>
        </p:nvCxnSpPr>
        <p:spPr>
          <a:xfrm>
            <a:off x="1841062" y="4194254"/>
            <a:ext cx="229913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Picture Placeholder 2">
            <a:extLst>
              <a:ext uri="{FF2B5EF4-FFF2-40B4-BE49-F238E27FC236}">
                <a16:creationId xmlns:a16="http://schemas.microsoft.com/office/drawing/2014/main" id="{C0EA1AD3-FB09-47F8-BB9C-4F38BB33C26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841062" y="2576334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1048226E-5BD0-47BC-A2CE-6028EB18DC46}"/>
              </a:ext>
            </a:extLst>
          </p:cNvPr>
          <p:cNvCxnSpPr>
            <a:cxnSpLocks/>
          </p:cNvCxnSpPr>
          <p:nvPr userDrawn="1"/>
        </p:nvCxnSpPr>
        <p:spPr>
          <a:xfrm>
            <a:off x="5010149" y="2029084"/>
            <a:ext cx="229913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Picture Placeholder 2">
            <a:extLst>
              <a:ext uri="{FF2B5EF4-FFF2-40B4-BE49-F238E27FC236}">
                <a16:creationId xmlns:a16="http://schemas.microsoft.com/office/drawing/2014/main" id="{5F72582F-7373-4398-BCD6-DF8E9728709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010150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46" name="Text Placeholder 11">
            <a:extLst>
              <a:ext uri="{FF2B5EF4-FFF2-40B4-BE49-F238E27FC236}">
                <a16:creationId xmlns:a16="http://schemas.microsoft.com/office/drawing/2014/main" id="{5DE99255-44CA-441C-BB41-85736567E20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10147" y="2029071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  <p:sp>
        <p:nvSpPr>
          <p:cNvPr id="47" name="Text Placeholder 11">
            <a:extLst>
              <a:ext uri="{FF2B5EF4-FFF2-40B4-BE49-F238E27FC236}">
                <a16:creationId xmlns:a16="http://schemas.microsoft.com/office/drawing/2014/main" id="{A523708E-9964-4FCA-9B54-EE04DBF6ED7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41062" y="4194240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42292399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1156">
          <p15:clr>
            <a:srgbClr val="FBAE40"/>
          </p15:clr>
        </p15:guide>
        <p15:guide id="7" orient="horz" pos="1620">
          <p15:clr>
            <a:srgbClr val="FBAE40"/>
          </p15:clr>
        </p15:guide>
        <p15:guide id="8" pos="2608">
          <p15:clr>
            <a:srgbClr val="FBAE40"/>
          </p15:clr>
        </p15:guide>
        <p15:guide id="9" pos="3152">
          <p15:clr>
            <a:srgbClr val="FBAE40"/>
          </p15:clr>
        </p15:guide>
        <p15:guide id="10" pos="4604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 images (Dark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7">
            <a:extLst>
              <a:ext uri="{FF2B5EF4-FFF2-40B4-BE49-F238E27FC236}">
                <a16:creationId xmlns:a16="http://schemas.microsoft.com/office/drawing/2014/main" id="{F4CF05EA-F898-4007-AD46-0661D2E50E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1800" y="2029070"/>
            <a:ext cx="2299138" cy="319787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500"/>
              </a:spcAft>
              <a:buFontTx/>
              <a:buNone/>
              <a:defRPr sz="1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text</a:t>
            </a:r>
            <a:endParaRPr lang="en-GB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22F9DB4-9D8E-427B-99DD-E998B980D507}"/>
              </a:ext>
            </a:extLst>
          </p:cNvPr>
          <p:cNvCxnSpPr>
            <a:cxnSpLocks/>
          </p:cNvCxnSpPr>
          <p:nvPr userDrawn="1"/>
        </p:nvCxnSpPr>
        <p:spPr>
          <a:xfrm>
            <a:off x="431801" y="2029084"/>
            <a:ext cx="2299138" cy="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B42433C-D1E5-434C-A331-94DFD8E56DF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31802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9ADAFBE0-E4BE-49CE-B6AE-E13838084BB3}"/>
              </a:ext>
            </a:extLst>
          </p:cNvPr>
          <p:cNvCxnSpPr>
            <a:cxnSpLocks/>
          </p:cNvCxnSpPr>
          <p:nvPr userDrawn="1"/>
        </p:nvCxnSpPr>
        <p:spPr>
          <a:xfrm>
            <a:off x="436125" y="4189671"/>
            <a:ext cx="2299138" cy="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Picture Placeholder 2">
            <a:extLst>
              <a:ext uri="{FF2B5EF4-FFF2-40B4-BE49-F238E27FC236}">
                <a16:creationId xmlns:a16="http://schemas.microsoft.com/office/drawing/2014/main" id="{C0EA1AD3-FB09-47F8-BB9C-4F38BB33C26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36125" y="2571750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1048226E-5BD0-47BC-A2CE-6028EB18DC46}"/>
              </a:ext>
            </a:extLst>
          </p:cNvPr>
          <p:cNvCxnSpPr>
            <a:cxnSpLocks/>
          </p:cNvCxnSpPr>
          <p:nvPr userDrawn="1"/>
        </p:nvCxnSpPr>
        <p:spPr>
          <a:xfrm>
            <a:off x="6413064" y="2029084"/>
            <a:ext cx="2299138" cy="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Picture Placeholder 2">
            <a:extLst>
              <a:ext uri="{FF2B5EF4-FFF2-40B4-BE49-F238E27FC236}">
                <a16:creationId xmlns:a16="http://schemas.microsoft.com/office/drawing/2014/main" id="{5F72582F-7373-4398-BCD6-DF8E9728709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13065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46" name="Text Placeholder 11">
            <a:extLst>
              <a:ext uri="{FF2B5EF4-FFF2-40B4-BE49-F238E27FC236}">
                <a16:creationId xmlns:a16="http://schemas.microsoft.com/office/drawing/2014/main" id="{5DE99255-44CA-441C-BB41-85736567E20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3062" y="2029071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  <p:sp>
        <p:nvSpPr>
          <p:cNvPr id="47" name="Text Placeholder 11">
            <a:extLst>
              <a:ext uri="{FF2B5EF4-FFF2-40B4-BE49-F238E27FC236}">
                <a16:creationId xmlns:a16="http://schemas.microsoft.com/office/drawing/2014/main" id="{A523708E-9964-4FCA-9B54-EE04DBF6ED7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6125" y="4189657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D172800-1790-4DDC-B421-71C390A398BC}"/>
              </a:ext>
            </a:extLst>
          </p:cNvPr>
          <p:cNvCxnSpPr>
            <a:cxnSpLocks/>
          </p:cNvCxnSpPr>
          <p:nvPr userDrawn="1"/>
        </p:nvCxnSpPr>
        <p:spPr>
          <a:xfrm>
            <a:off x="3422428" y="2029084"/>
            <a:ext cx="2299138" cy="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3ACCC488-E951-4C81-B7B8-7BDAB396FBA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422429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CECB912-D2D4-4451-97CA-8959BE18AE3F}"/>
              </a:ext>
            </a:extLst>
          </p:cNvPr>
          <p:cNvCxnSpPr>
            <a:cxnSpLocks/>
          </p:cNvCxnSpPr>
          <p:nvPr userDrawn="1"/>
        </p:nvCxnSpPr>
        <p:spPr>
          <a:xfrm>
            <a:off x="3429712" y="4189671"/>
            <a:ext cx="2299138" cy="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059268D9-83A6-43BE-857F-4A80A1AFF68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429712" y="2571750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2052E2BF-E587-4DC9-85FF-50ABA8434D6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422426" y="2029071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3DA4DDD4-B4BF-4187-8FEB-DA7785CA093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429712" y="4189657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4248532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1620" userDrawn="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7" orient="horz" pos="2981" userDrawn="1">
          <p15:clr>
            <a:srgbClr val="FBAE40"/>
          </p15:clr>
        </p15:guide>
        <p15:guide id="8" pos="1723" userDrawn="1">
          <p15:clr>
            <a:srgbClr val="FBAE40"/>
          </p15:clr>
        </p15:guide>
        <p15:guide id="9" pos="2154" userDrawn="1">
          <p15:clr>
            <a:srgbClr val="FBAE40"/>
          </p15:clr>
        </p15:guide>
        <p15:guide id="10" pos="3606" userDrawn="1">
          <p15:clr>
            <a:srgbClr val="FBAE40"/>
          </p15:clr>
        </p15:guide>
        <p15:guide id="11" pos="4037" userDrawn="1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 images (Light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7">
            <a:extLst>
              <a:ext uri="{FF2B5EF4-FFF2-40B4-BE49-F238E27FC236}">
                <a16:creationId xmlns:a16="http://schemas.microsoft.com/office/drawing/2014/main" id="{F4CF05EA-F898-4007-AD46-0661D2E50E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1800" y="2029070"/>
            <a:ext cx="2299138" cy="319787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500"/>
              </a:spcAft>
              <a:buFontTx/>
              <a:buNone/>
              <a:defRPr sz="18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add text</a:t>
            </a:r>
            <a:endParaRPr lang="en-GB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22F9DB4-9D8E-427B-99DD-E998B980D507}"/>
              </a:ext>
            </a:extLst>
          </p:cNvPr>
          <p:cNvCxnSpPr>
            <a:cxnSpLocks/>
          </p:cNvCxnSpPr>
          <p:nvPr userDrawn="1"/>
        </p:nvCxnSpPr>
        <p:spPr>
          <a:xfrm>
            <a:off x="431801" y="2029084"/>
            <a:ext cx="229913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B42433C-D1E5-434C-A331-94DFD8E56DF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31802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9ADAFBE0-E4BE-49CE-B6AE-E13838084BB3}"/>
              </a:ext>
            </a:extLst>
          </p:cNvPr>
          <p:cNvCxnSpPr>
            <a:cxnSpLocks/>
          </p:cNvCxnSpPr>
          <p:nvPr userDrawn="1"/>
        </p:nvCxnSpPr>
        <p:spPr>
          <a:xfrm>
            <a:off x="431799" y="4202205"/>
            <a:ext cx="229913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Picture Placeholder 2">
            <a:extLst>
              <a:ext uri="{FF2B5EF4-FFF2-40B4-BE49-F238E27FC236}">
                <a16:creationId xmlns:a16="http://schemas.microsoft.com/office/drawing/2014/main" id="{C0EA1AD3-FB09-47F8-BB9C-4F38BB33C26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31800" y="2584284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1048226E-5BD0-47BC-A2CE-6028EB18DC46}"/>
              </a:ext>
            </a:extLst>
          </p:cNvPr>
          <p:cNvCxnSpPr>
            <a:cxnSpLocks/>
          </p:cNvCxnSpPr>
          <p:nvPr userDrawn="1"/>
        </p:nvCxnSpPr>
        <p:spPr>
          <a:xfrm>
            <a:off x="6413064" y="2029084"/>
            <a:ext cx="229913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Picture Placeholder 2">
            <a:extLst>
              <a:ext uri="{FF2B5EF4-FFF2-40B4-BE49-F238E27FC236}">
                <a16:creationId xmlns:a16="http://schemas.microsoft.com/office/drawing/2014/main" id="{5F72582F-7373-4398-BCD6-DF8E9728709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13065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46" name="Text Placeholder 11">
            <a:extLst>
              <a:ext uri="{FF2B5EF4-FFF2-40B4-BE49-F238E27FC236}">
                <a16:creationId xmlns:a16="http://schemas.microsoft.com/office/drawing/2014/main" id="{5DE99255-44CA-441C-BB41-85736567E20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3062" y="2029071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  <p:sp>
        <p:nvSpPr>
          <p:cNvPr id="47" name="Text Placeholder 11">
            <a:extLst>
              <a:ext uri="{FF2B5EF4-FFF2-40B4-BE49-F238E27FC236}">
                <a16:creationId xmlns:a16="http://schemas.microsoft.com/office/drawing/2014/main" id="{A523708E-9964-4FCA-9B54-EE04DBF6ED7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1799" y="4202191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D172800-1790-4DDC-B421-71C390A398BC}"/>
              </a:ext>
            </a:extLst>
          </p:cNvPr>
          <p:cNvCxnSpPr>
            <a:cxnSpLocks/>
          </p:cNvCxnSpPr>
          <p:nvPr userDrawn="1"/>
        </p:nvCxnSpPr>
        <p:spPr>
          <a:xfrm>
            <a:off x="3422428" y="2029084"/>
            <a:ext cx="229913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3ACCC488-E951-4C81-B7B8-7BDAB396FBA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422429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CECB912-D2D4-4451-97CA-8959BE18AE3F}"/>
              </a:ext>
            </a:extLst>
          </p:cNvPr>
          <p:cNvCxnSpPr>
            <a:cxnSpLocks/>
          </p:cNvCxnSpPr>
          <p:nvPr userDrawn="1"/>
        </p:nvCxnSpPr>
        <p:spPr>
          <a:xfrm>
            <a:off x="3425386" y="4202205"/>
            <a:ext cx="229913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059268D9-83A6-43BE-857F-4A80A1AFF68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425387" y="2584284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2052E2BF-E587-4DC9-85FF-50ABA8434D6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422426" y="2029071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3DA4DDD4-B4BF-4187-8FEB-DA7785CA093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425386" y="4202191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0921063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1723" userDrawn="1">
          <p15:clr>
            <a:srgbClr val="FBAE40"/>
          </p15:clr>
        </p15:guide>
        <p15:guide id="7" orient="horz" pos="1620">
          <p15:clr>
            <a:srgbClr val="FBAE40"/>
          </p15:clr>
        </p15:guide>
        <p15:guide id="8" pos="2154" userDrawn="1">
          <p15:clr>
            <a:srgbClr val="FBAE40"/>
          </p15:clr>
        </p15:guide>
        <p15:guide id="9" pos="3606" userDrawn="1">
          <p15:clr>
            <a:srgbClr val="FBAE40"/>
          </p15:clr>
        </p15:guide>
        <p15:guide id="10" pos="4037" userDrawn="1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 images (Dark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7">
            <a:extLst>
              <a:ext uri="{FF2B5EF4-FFF2-40B4-BE49-F238E27FC236}">
                <a16:creationId xmlns:a16="http://schemas.microsoft.com/office/drawing/2014/main" id="{F4CF05EA-F898-4007-AD46-0661D2E50E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1800" y="2029070"/>
            <a:ext cx="2299138" cy="319787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500"/>
              </a:spcAft>
              <a:buFontTx/>
              <a:buNone/>
              <a:defRPr sz="1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text</a:t>
            </a:r>
            <a:endParaRPr lang="en-GB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22F9DB4-9D8E-427B-99DD-E998B980D507}"/>
              </a:ext>
            </a:extLst>
          </p:cNvPr>
          <p:cNvCxnSpPr>
            <a:cxnSpLocks/>
          </p:cNvCxnSpPr>
          <p:nvPr userDrawn="1"/>
        </p:nvCxnSpPr>
        <p:spPr>
          <a:xfrm>
            <a:off x="431801" y="2029084"/>
            <a:ext cx="2299138" cy="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B42433C-D1E5-434C-A331-94DFD8E56DF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31802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9ADAFBE0-E4BE-49CE-B6AE-E13838084BB3}"/>
              </a:ext>
            </a:extLst>
          </p:cNvPr>
          <p:cNvCxnSpPr>
            <a:cxnSpLocks/>
          </p:cNvCxnSpPr>
          <p:nvPr userDrawn="1"/>
        </p:nvCxnSpPr>
        <p:spPr>
          <a:xfrm>
            <a:off x="431797" y="4189671"/>
            <a:ext cx="2299138" cy="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Picture Placeholder 2">
            <a:extLst>
              <a:ext uri="{FF2B5EF4-FFF2-40B4-BE49-F238E27FC236}">
                <a16:creationId xmlns:a16="http://schemas.microsoft.com/office/drawing/2014/main" id="{C0EA1AD3-FB09-47F8-BB9C-4F38BB33C26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31798" y="2571750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1048226E-5BD0-47BC-A2CE-6028EB18DC46}"/>
              </a:ext>
            </a:extLst>
          </p:cNvPr>
          <p:cNvCxnSpPr>
            <a:cxnSpLocks/>
          </p:cNvCxnSpPr>
          <p:nvPr userDrawn="1"/>
        </p:nvCxnSpPr>
        <p:spPr>
          <a:xfrm>
            <a:off x="6413064" y="2029084"/>
            <a:ext cx="2299138" cy="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Picture Placeholder 2">
            <a:extLst>
              <a:ext uri="{FF2B5EF4-FFF2-40B4-BE49-F238E27FC236}">
                <a16:creationId xmlns:a16="http://schemas.microsoft.com/office/drawing/2014/main" id="{5F72582F-7373-4398-BCD6-DF8E9728709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13065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CCEB59B0-E923-4D9F-8187-603AD6A3E427}"/>
              </a:ext>
            </a:extLst>
          </p:cNvPr>
          <p:cNvCxnSpPr>
            <a:cxnSpLocks/>
          </p:cNvCxnSpPr>
          <p:nvPr userDrawn="1"/>
        </p:nvCxnSpPr>
        <p:spPr>
          <a:xfrm>
            <a:off x="6413061" y="4189671"/>
            <a:ext cx="2299138" cy="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Picture Placeholder 2">
            <a:extLst>
              <a:ext uri="{FF2B5EF4-FFF2-40B4-BE49-F238E27FC236}">
                <a16:creationId xmlns:a16="http://schemas.microsoft.com/office/drawing/2014/main" id="{1E76E5CD-B03D-469E-8ED5-430B5578267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13062" y="2571750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46" name="Text Placeholder 11">
            <a:extLst>
              <a:ext uri="{FF2B5EF4-FFF2-40B4-BE49-F238E27FC236}">
                <a16:creationId xmlns:a16="http://schemas.microsoft.com/office/drawing/2014/main" id="{5DE99255-44CA-441C-BB41-85736567E20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3062" y="2029071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  <p:sp>
        <p:nvSpPr>
          <p:cNvPr id="47" name="Text Placeholder 11">
            <a:extLst>
              <a:ext uri="{FF2B5EF4-FFF2-40B4-BE49-F238E27FC236}">
                <a16:creationId xmlns:a16="http://schemas.microsoft.com/office/drawing/2014/main" id="{A523708E-9964-4FCA-9B54-EE04DBF6ED7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1797" y="4189657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  <p:sp>
        <p:nvSpPr>
          <p:cNvPr id="48" name="Text Placeholder 11">
            <a:extLst>
              <a:ext uri="{FF2B5EF4-FFF2-40B4-BE49-F238E27FC236}">
                <a16:creationId xmlns:a16="http://schemas.microsoft.com/office/drawing/2014/main" id="{A5DC7855-36C4-4F12-B064-148DB3EC7CD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13061" y="4189657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D172800-1790-4DDC-B421-71C390A398BC}"/>
              </a:ext>
            </a:extLst>
          </p:cNvPr>
          <p:cNvCxnSpPr>
            <a:cxnSpLocks/>
          </p:cNvCxnSpPr>
          <p:nvPr userDrawn="1"/>
        </p:nvCxnSpPr>
        <p:spPr>
          <a:xfrm>
            <a:off x="3422428" y="2029084"/>
            <a:ext cx="2299138" cy="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3ACCC488-E951-4C81-B7B8-7BDAB396FBA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422429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CECB912-D2D4-4451-97CA-8959BE18AE3F}"/>
              </a:ext>
            </a:extLst>
          </p:cNvPr>
          <p:cNvCxnSpPr>
            <a:cxnSpLocks/>
          </p:cNvCxnSpPr>
          <p:nvPr userDrawn="1"/>
        </p:nvCxnSpPr>
        <p:spPr>
          <a:xfrm>
            <a:off x="3422425" y="4189671"/>
            <a:ext cx="2299138" cy="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059268D9-83A6-43BE-857F-4A80A1AFF68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422426" y="2571750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2052E2BF-E587-4DC9-85FF-50ABA8434D6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422426" y="2029071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3DA4DDD4-B4BF-4187-8FEB-DA7785CA093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422425" y="4189657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5385444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3606" userDrawn="1">
          <p15:clr>
            <a:srgbClr val="FBAE40"/>
          </p15:clr>
        </p15:guide>
        <p15:guide id="7" orient="horz" pos="1620">
          <p15:clr>
            <a:srgbClr val="FBAE40"/>
          </p15:clr>
        </p15:guide>
        <p15:guide id="8" pos="1723" userDrawn="1">
          <p15:clr>
            <a:srgbClr val="FBAE40"/>
          </p15:clr>
        </p15:guide>
        <p15:guide id="9" pos="2154" userDrawn="1">
          <p15:clr>
            <a:srgbClr val="FBAE40"/>
          </p15:clr>
        </p15:guide>
        <p15:guide id="10" pos="4037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, no image (Dark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7">
            <a:extLst>
              <a:ext uri="{FF2B5EF4-FFF2-40B4-BE49-F238E27FC236}">
                <a16:creationId xmlns:a16="http://schemas.microsoft.com/office/drawing/2014/main" id="{F4CF05EA-F898-4007-AD46-0661D2E50E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1800" y="2184922"/>
            <a:ext cx="8280400" cy="571512"/>
          </a:xfrm>
        </p:spPr>
        <p:txBody>
          <a:bodyPr/>
          <a:lstStyle>
            <a:lvl1pPr>
              <a:lnSpc>
                <a:spcPct val="100000"/>
              </a:lnSpc>
              <a:defRPr sz="3400" b="0">
                <a:solidFill>
                  <a:schemeClr val="bg1"/>
                </a:solidFill>
              </a:defRPr>
            </a:lvl1pPr>
          </a:lstStyle>
          <a:p>
            <a:r>
              <a:rPr lang="en-US"/>
              <a:t>Section divider title</a:t>
            </a:r>
            <a:endParaRPr lang="en-GB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22F9DB4-9D8E-427B-99DD-E998B980D507}"/>
              </a:ext>
            </a:extLst>
          </p:cNvPr>
          <p:cNvCxnSpPr>
            <a:cxnSpLocks/>
          </p:cNvCxnSpPr>
          <p:nvPr userDrawn="1"/>
        </p:nvCxnSpPr>
        <p:spPr>
          <a:xfrm>
            <a:off x="431800" y="2184922"/>
            <a:ext cx="82804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686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3016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 images (Light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7">
            <a:extLst>
              <a:ext uri="{FF2B5EF4-FFF2-40B4-BE49-F238E27FC236}">
                <a16:creationId xmlns:a16="http://schemas.microsoft.com/office/drawing/2014/main" id="{F4CF05EA-F898-4007-AD46-0661D2E50E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1800" y="2029070"/>
            <a:ext cx="2299138" cy="319787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500"/>
              </a:spcAft>
              <a:buFontTx/>
              <a:buNone/>
              <a:defRPr sz="18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add text</a:t>
            </a:r>
            <a:endParaRPr lang="en-GB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22F9DB4-9D8E-427B-99DD-E998B980D507}"/>
              </a:ext>
            </a:extLst>
          </p:cNvPr>
          <p:cNvCxnSpPr>
            <a:cxnSpLocks/>
          </p:cNvCxnSpPr>
          <p:nvPr userDrawn="1"/>
        </p:nvCxnSpPr>
        <p:spPr>
          <a:xfrm>
            <a:off x="431801" y="2029084"/>
            <a:ext cx="229913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B42433C-D1E5-434C-A331-94DFD8E56DF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31802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9ADAFBE0-E4BE-49CE-B6AE-E13838084BB3}"/>
              </a:ext>
            </a:extLst>
          </p:cNvPr>
          <p:cNvCxnSpPr>
            <a:cxnSpLocks/>
          </p:cNvCxnSpPr>
          <p:nvPr userDrawn="1"/>
        </p:nvCxnSpPr>
        <p:spPr>
          <a:xfrm>
            <a:off x="436124" y="4203361"/>
            <a:ext cx="229913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Picture Placeholder 2">
            <a:extLst>
              <a:ext uri="{FF2B5EF4-FFF2-40B4-BE49-F238E27FC236}">
                <a16:creationId xmlns:a16="http://schemas.microsoft.com/office/drawing/2014/main" id="{C0EA1AD3-FB09-47F8-BB9C-4F38BB33C26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36125" y="2585440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1048226E-5BD0-47BC-A2CE-6028EB18DC46}"/>
              </a:ext>
            </a:extLst>
          </p:cNvPr>
          <p:cNvCxnSpPr>
            <a:cxnSpLocks/>
          </p:cNvCxnSpPr>
          <p:nvPr userDrawn="1"/>
        </p:nvCxnSpPr>
        <p:spPr>
          <a:xfrm>
            <a:off x="6413064" y="2029084"/>
            <a:ext cx="229913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Picture Placeholder 2">
            <a:extLst>
              <a:ext uri="{FF2B5EF4-FFF2-40B4-BE49-F238E27FC236}">
                <a16:creationId xmlns:a16="http://schemas.microsoft.com/office/drawing/2014/main" id="{5F72582F-7373-4398-BCD6-DF8E9728709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13065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CCEB59B0-E923-4D9F-8187-603AD6A3E427}"/>
              </a:ext>
            </a:extLst>
          </p:cNvPr>
          <p:cNvCxnSpPr>
            <a:cxnSpLocks/>
          </p:cNvCxnSpPr>
          <p:nvPr userDrawn="1"/>
        </p:nvCxnSpPr>
        <p:spPr>
          <a:xfrm>
            <a:off x="6417388" y="4203361"/>
            <a:ext cx="229913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Picture Placeholder 2">
            <a:extLst>
              <a:ext uri="{FF2B5EF4-FFF2-40B4-BE49-F238E27FC236}">
                <a16:creationId xmlns:a16="http://schemas.microsoft.com/office/drawing/2014/main" id="{1E76E5CD-B03D-469E-8ED5-430B5578267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17389" y="2585440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46" name="Text Placeholder 11">
            <a:extLst>
              <a:ext uri="{FF2B5EF4-FFF2-40B4-BE49-F238E27FC236}">
                <a16:creationId xmlns:a16="http://schemas.microsoft.com/office/drawing/2014/main" id="{5DE99255-44CA-441C-BB41-85736567E20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3062" y="2029071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  <p:sp>
        <p:nvSpPr>
          <p:cNvPr id="47" name="Text Placeholder 11">
            <a:extLst>
              <a:ext uri="{FF2B5EF4-FFF2-40B4-BE49-F238E27FC236}">
                <a16:creationId xmlns:a16="http://schemas.microsoft.com/office/drawing/2014/main" id="{A523708E-9964-4FCA-9B54-EE04DBF6ED7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6124" y="4203347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  <p:sp>
        <p:nvSpPr>
          <p:cNvPr id="48" name="Text Placeholder 11">
            <a:extLst>
              <a:ext uri="{FF2B5EF4-FFF2-40B4-BE49-F238E27FC236}">
                <a16:creationId xmlns:a16="http://schemas.microsoft.com/office/drawing/2014/main" id="{A5DC7855-36C4-4F12-B064-148DB3EC7CD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17388" y="4203347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D172800-1790-4DDC-B421-71C390A398BC}"/>
              </a:ext>
            </a:extLst>
          </p:cNvPr>
          <p:cNvCxnSpPr>
            <a:cxnSpLocks/>
          </p:cNvCxnSpPr>
          <p:nvPr userDrawn="1"/>
        </p:nvCxnSpPr>
        <p:spPr>
          <a:xfrm>
            <a:off x="3422428" y="2029084"/>
            <a:ext cx="229913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3ACCC488-E951-4C81-B7B8-7BDAB396FBA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422429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CECB912-D2D4-4451-97CA-8959BE18AE3F}"/>
              </a:ext>
            </a:extLst>
          </p:cNvPr>
          <p:cNvCxnSpPr>
            <a:cxnSpLocks/>
          </p:cNvCxnSpPr>
          <p:nvPr userDrawn="1"/>
        </p:nvCxnSpPr>
        <p:spPr>
          <a:xfrm>
            <a:off x="3426752" y="4203361"/>
            <a:ext cx="229913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059268D9-83A6-43BE-857F-4A80A1AFF68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426753" y="2585440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2052E2BF-E587-4DC9-85FF-50ABA8434D6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422426" y="2029071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3DA4DDD4-B4BF-4187-8FEB-DA7785CA093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426752" y="4203347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5968120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1723" userDrawn="1">
          <p15:clr>
            <a:srgbClr val="FBAE40"/>
          </p15:clr>
        </p15:guide>
        <p15:guide id="7" orient="horz" pos="1620">
          <p15:clr>
            <a:srgbClr val="FBAE40"/>
          </p15:clr>
        </p15:guide>
        <p15:guide id="8" pos="2154" userDrawn="1">
          <p15:clr>
            <a:srgbClr val="FBAE40"/>
          </p15:clr>
        </p15:guide>
        <p15:guide id="9" pos="3606" userDrawn="1">
          <p15:clr>
            <a:srgbClr val="FBAE40"/>
          </p15:clr>
        </p15:guide>
        <p15:guide id="10" pos="4037" userDrawn="1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ullets, chart (Dark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B75E0450-A966-4DE2-A878-B35B1C17081C}"/>
              </a:ext>
            </a:extLst>
          </p:cNvPr>
          <p:cNvSpPr>
            <a:spLocks noGrp="1"/>
          </p:cNvSpPr>
          <p:nvPr>
            <p:ph type="chart" sz="quarter" idx="12" hasCustomPrompt="1"/>
          </p:nvPr>
        </p:nvSpPr>
        <p:spPr>
          <a:xfrm>
            <a:off x="4791077" y="682938"/>
            <a:ext cx="3921122" cy="3660460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to add chart</a:t>
            </a: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226ACCD3-1FD3-493E-8616-B63E8A20F5B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801" y="682938"/>
            <a:ext cx="3921124" cy="3660460"/>
          </a:xfrm>
        </p:spPr>
        <p:txBody>
          <a:bodyPr/>
          <a:lstStyle>
            <a:lvl1pPr marL="288000" indent="-288000">
              <a:buFont typeface="Arial" panose="020B0604020202020204" pitchFamily="34" charset="0"/>
              <a:buChar char="–"/>
              <a:defRPr sz="2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4 to 6 bullet points</a:t>
            </a:r>
          </a:p>
        </p:txBody>
      </p:sp>
    </p:spTree>
    <p:extLst>
      <p:ext uri="{BB962C8B-B14F-4D97-AF65-F5344CB8AC3E}">
        <p14:creationId xmlns:p14="http://schemas.microsoft.com/office/powerpoint/2010/main" val="11808699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2744" userDrawn="1">
          <p15:clr>
            <a:srgbClr val="FBAE40"/>
          </p15:clr>
        </p15:guide>
        <p15:guide id="7" pos="3016" userDrawn="1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ullets, chart (Light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B75E0450-A966-4DE2-A878-B35B1C17081C}"/>
              </a:ext>
            </a:extLst>
          </p:cNvPr>
          <p:cNvSpPr>
            <a:spLocks noGrp="1"/>
          </p:cNvSpPr>
          <p:nvPr>
            <p:ph type="chart" sz="quarter" idx="12" hasCustomPrompt="1"/>
          </p:nvPr>
        </p:nvSpPr>
        <p:spPr>
          <a:xfrm>
            <a:off x="4791077" y="682939"/>
            <a:ext cx="3921122" cy="366046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/>
              <a:t>Click to add chart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AB92DF82-0651-4A19-A491-404FD49C152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801" y="682938"/>
            <a:ext cx="3921124" cy="3660460"/>
          </a:xfrm>
        </p:spPr>
        <p:txBody>
          <a:bodyPr/>
          <a:lstStyle>
            <a:lvl1pPr marL="288000" indent="-288000"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4 to 6 bullet points</a:t>
            </a:r>
          </a:p>
        </p:txBody>
      </p:sp>
    </p:spTree>
    <p:extLst>
      <p:ext uri="{BB962C8B-B14F-4D97-AF65-F5344CB8AC3E}">
        <p14:creationId xmlns:p14="http://schemas.microsoft.com/office/powerpoint/2010/main" val="11053438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2744" userDrawn="1">
          <p15:clr>
            <a:srgbClr val="FBAE40"/>
          </p15:clr>
        </p15:guide>
        <p15:guide id="7" pos="3016" userDrawn="1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eople circles (Dark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B42433C-D1E5-434C-A331-94DFD8E56DF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31800" y="1565550"/>
            <a:ext cx="1692000" cy="1692000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 sz="1800"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person</a:t>
            </a:r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18AD8BE2-39B8-493E-A60F-709B51DE326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627933" y="1565550"/>
            <a:ext cx="1692000" cy="1692000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 sz="1800"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person</a:t>
            </a:r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86CEE51E-47DA-420E-A605-A66715C1C73A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824066" y="1565550"/>
            <a:ext cx="1692000" cy="1692000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 sz="1800"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person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63DFB02D-3DF9-49E2-9A6D-B72407AD2A4D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7020200" y="1565550"/>
            <a:ext cx="1692000" cy="1692000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 sz="1800"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person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BD927FD-C822-457E-ACFE-E489F48EBE31}"/>
              </a:ext>
            </a:extLst>
          </p:cNvPr>
          <p:cNvCxnSpPr>
            <a:cxnSpLocks/>
          </p:cNvCxnSpPr>
          <p:nvPr userDrawn="1"/>
        </p:nvCxnSpPr>
        <p:spPr>
          <a:xfrm>
            <a:off x="431800" y="428485"/>
            <a:ext cx="82804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ED26AA44-1BC6-46D8-9879-903C5DA57FF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1800" y="411161"/>
            <a:ext cx="8280400" cy="701303"/>
          </a:xfrm>
        </p:spPr>
        <p:txBody>
          <a:bodyPr/>
          <a:lstStyle>
            <a:lvl1pPr marL="0" indent="0">
              <a:buNone/>
              <a:defRPr sz="34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People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2B46A236-957D-4887-92B6-C3508EBA752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627933" y="3348539"/>
            <a:ext cx="1692000" cy="701301"/>
          </a:xfrm>
        </p:spPr>
        <p:txBody>
          <a:bodyPr/>
          <a:lstStyle>
            <a:lvl1pPr marL="0" indent="0" algn="ctr">
              <a:spcAft>
                <a:spcPts val="400"/>
              </a:spcAft>
              <a:buNone/>
              <a:defRPr sz="16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name</a:t>
            </a:r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7BB2F8B0-CCF9-4D70-8E8C-5DB5EDD3063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824066" y="3348539"/>
            <a:ext cx="1692000" cy="701301"/>
          </a:xfrm>
        </p:spPr>
        <p:txBody>
          <a:bodyPr/>
          <a:lstStyle>
            <a:lvl1pPr marL="0" indent="0" algn="ctr">
              <a:spcAft>
                <a:spcPts val="400"/>
              </a:spcAft>
              <a:buNone/>
              <a:defRPr sz="16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name</a:t>
            </a:r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5E3CB6D2-1B45-4D2F-8AFC-B6E91CA4C44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020200" y="3348539"/>
            <a:ext cx="1692000" cy="701301"/>
          </a:xfrm>
        </p:spPr>
        <p:txBody>
          <a:bodyPr/>
          <a:lstStyle>
            <a:lvl1pPr marL="0" indent="0" algn="ctr">
              <a:spcAft>
                <a:spcPts val="400"/>
              </a:spcAft>
              <a:buNone/>
              <a:defRPr sz="16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name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559A9BBB-29D4-4E25-96F2-45FFB59BB4C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31799" y="3344104"/>
            <a:ext cx="1692000" cy="701301"/>
          </a:xfrm>
        </p:spPr>
        <p:txBody>
          <a:bodyPr/>
          <a:lstStyle>
            <a:lvl1pPr marL="0" indent="0" algn="ctr">
              <a:spcAft>
                <a:spcPts val="400"/>
              </a:spcAft>
              <a:buNone/>
              <a:defRPr sz="16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name</a:t>
            </a:r>
          </a:p>
        </p:txBody>
      </p:sp>
    </p:spTree>
    <p:extLst>
      <p:ext uri="{BB962C8B-B14F-4D97-AF65-F5344CB8AC3E}">
        <p14:creationId xmlns:p14="http://schemas.microsoft.com/office/powerpoint/2010/main" val="1807830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1655">
          <p15:clr>
            <a:srgbClr val="FBAE40"/>
          </p15:clr>
        </p15:guide>
        <p15:guide id="7" pos="1338">
          <p15:clr>
            <a:srgbClr val="FBAE40"/>
          </p15:clr>
        </p15:guide>
        <p15:guide id="8" pos="2721">
          <p15:clr>
            <a:srgbClr val="FBAE40"/>
          </p15:clr>
        </p15:guide>
        <p15:guide id="9" pos="3039">
          <p15:clr>
            <a:srgbClr val="FBAE40"/>
          </p15:clr>
        </p15:guide>
        <p15:guide id="10" pos="4105">
          <p15:clr>
            <a:srgbClr val="FBAE40"/>
          </p15:clr>
        </p15:guide>
        <p15:guide id="11" pos="4422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eople circles (Light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BD927FD-C822-457E-ACFE-E489F48EBE31}"/>
              </a:ext>
            </a:extLst>
          </p:cNvPr>
          <p:cNvCxnSpPr>
            <a:cxnSpLocks/>
          </p:cNvCxnSpPr>
          <p:nvPr userDrawn="1"/>
        </p:nvCxnSpPr>
        <p:spPr>
          <a:xfrm>
            <a:off x="431800" y="428485"/>
            <a:ext cx="82804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ED26AA44-1BC6-46D8-9879-903C5DA57FF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1800" y="411163"/>
            <a:ext cx="8280400" cy="701301"/>
          </a:xfrm>
        </p:spPr>
        <p:txBody>
          <a:bodyPr/>
          <a:lstStyle>
            <a:lvl1pPr marL="0" indent="0">
              <a:buNone/>
              <a:defRPr sz="34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People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60A7FD4F-3D37-4D8B-A9B3-D5F373E2D75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31800" y="1565550"/>
            <a:ext cx="1692000" cy="1692000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person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05C377DA-F54D-4453-89EF-AEFF11E3EA8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627933" y="1565550"/>
            <a:ext cx="1692000" cy="1692000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person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2A77FCAB-7CBA-41F2-B0EC-B501072A82D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824066" y="1565550"/>
            <a:ext cx="1692000" cy="1692000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person</a:t>
            </a:r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A9B4D847-24A5-4D2D-99D1-6BDFA0F50E1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7020200" y="1565550"/>
            <a:ext cx="1692000" cy="1692000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person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88317DC6-D786-44BE-BB0D-2E3ACEE0867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627933" y="3348539"/>
            <a:ext cx="1692000" cy="701301"/>
          </a:xfrm>
        </p:spPr>
        <p:txBody>
          <a:bodyPr/>
          <a:lstStyle>
            <a:lvl1pPr marL="0" indent="0" algn="ctr">
              <a:spcAft>
                <a:spcPts val="400"/>
              </a:spcAft>
              <a:buNone/>
              <a:defRPr sz="16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name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285E84A1-A3F9-4397-ACBE-343412EAB7A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824066" y="3348539"/>
            <a:ext cx="1692000" cy="701301"/>
          </a:xfrm>
        </p:spPr>
        <p:txBody>
          <a:bodyPr/>
          <a:lstStyle>
            <a:lvl1pPr marL="0" indent="0" algn="ctr">
              <a:spcAft>
                <a:spcPts val="400"/>
              </a:spcAft>
              <a:buNone/>
              <a:defRPr sz="16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name</a:t>
            </a:r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E2EB35B6-1653-4BA9-B107-4F31F5F00B7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020200" y="3348539"/>
            <a:ext cx="1692000" cy="701301"/>
          </a:xfrm>
        </p:spPr>
        <p:txBody>
          <a:bodyPr/>
          <a:lstStyle>
            <a:lvl1pPr marL="0" indent="0" algn="ctr">
              <a:spcAft>
                <a:spcPts val="400"/>
              </a:spcAft>
              <a:buNone/>
              <a:defRPr sz="16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name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B84A5278-D33F-4E87-A19A-20E0D80E2E7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31799" y="3344104"/>
            <a:ext cx="1692000" cy="701301"/>
          </a:xfrm>
        </p:spPr>
        <p:txBody>
          <a:bodyPr/>
          <a:lstStyle>
            <a:lvl1pPr marL="0" indent="0" algn="ctr">
              <a:spcAft>
                <a:spcPts val="400"/>
              </a:spcAft>
              <a:buNone/>
              <a:defRPr sz="16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name</a:t>
            </a:r>
          </a:p>
        </p:txBody>
      </p:sp>
    </p:spTree>
    <p:extLst>
      <p:ext uri="{BB962C8B-B14F-4D97-AF65-F5344CB8AC3E}">
        <p14:creationId xmlns:p14="http://schemas.microsoft.com/office/powerpoint/2010/main" val="8785941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1338">
          <p15:clr>
            <a:srgbClr val="FBAE40"/>
          </p15:clr>
        </p15:guide>
        <p15:guide id="7" pos="1655">
          <p15:clr>
            <a:srgbClr val="FBAE40"/>
          </p15:clr>
        </p15:guide>
        <p15:guide id="8" pos="2721">
          <p15:clr>
            <a:srgbClr val="FBAE40"/>
          </p15:clr>
        </p15:guide>
        <p15:guide id="9" pos="3039">
          <p15:clr>
            <a:srgbClr val="FBAE40"/>
          </p15:clr>
        </p15:guide>
        <p15:guide id="10" pos="4105">
          <p15:clr>
            <a:srgbClr val="FBAE40"/>
          </p15:clr>
        </p15:guide>
        <p15:guide id="11" pos="4422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, title (Dark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BD927FD-C822-457E-ACFE-E489F48EBE31}"/>
              </a:ext>
            </a:extLst>
          </p:cNvPr>
          <p:cNvCxnSpPr>
            <a:cxnSpLocks/>
          </p:cNvCxnSpPr>
          <p:nvPr userDrawn="1"/>
        </p:nvCxnSpPr>
        <p:spPr>
          <a:xfrm>
            <a:off x="431800" y="428485"/>
            <a:ext cx="82804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ED26AA44-1BC6-46D8-9879-903C5DA57FF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1800" y="411163"/>
            <a:ext cx="8280400" cy="701301"/>
          </a:xfrm>
        </p:spPr>
        <p:txBody>
          <a:bodyPr/>
          <a:lstStyle>
            <a:lvl1pPr marL="0" indent="0">
              <a:buNone/>
              <a:defRPr sz="34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Slide title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05318D92-7125-4A8E-9F23-CCE84E4A66E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801" y="1447800"/>
            <a:ext cx="5645149" cy="2895598"/>
          </a:xfrm>
        </p:spPr>
        <p:txBody>
          <a:bodyPr/>
          <a:lstStyle>
            <a:lvl1pPr marL="288000" indent="-288000">
              <a:buFont typeface="Arial" panose="020B0604020202020204" pitchFamily="34" charset="0"/>
              <a:buChar char="–"/>
              <a:defRPr sz="2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4 to 6 bullet points</a:t>
            </a:r>
          </a:p>
        </p:txBody>
      </p:sp>
    </p:spTree>
    <p:extLst>
      <p:ext uri="{BB962C8B-B14F-4D97-AF65-F5344CB8AC3E}">
        <p14:creationId xmlns:p14="http://schemas.microsoft.com/office/powerpoint/2010/main" val="3862125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, title (Light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BD927FD-C822-457E-ACFE-E489F48EBE31}"/>
              </a:ext>
            </a:extLst>
          </p:cNvPr>
          <p:cNvCxnSpPr>
            <a:cxnSpLocks/>
          </p:cNvCxnSpPr>
          <p:nvPr userDrawn="1"/>
        </p:nvCxnSpPr>
        <p:spPr>
          <a:xfrm>
            <a:off x="431800" y="428485"/>
            <a:ext cx="82804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ED26AA44-1BC6-46D8-9879-903C5DA57FF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1800" y="411163"/>
            <a:ext cx="8280400" cy="701301"/>
          </a:xfrm>
        </p:spPr>
        <p:txBody>
          <a:bodyPr/>
          <a:lstStyle>
            <a:lvl1pPr marL="0" indent="0">
              <a:buNone/>
              <a:defRPr sz="34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Slide title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05318D92-7125-4A8E-9F23-CCE84E4A66E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801" y="1447800"/>
            <a:ext cx="5645149" cy="2895598"/>
          </a:xfrm>
        </p:spPr>
        <p:txBody>
          <a:bodyPr/>
          <a:lstStyle>
            <a:lvl1pPr marL="288000" indent="-288000"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4 to 6 bullet points</a:t>
            </a:r>
          </a:p>
        </p:txBody>
      </p:sp>
    </p:spTree>
    <p:extLst>
      <p:ext uri="{BB962C8B-B14F-4D97-AF65-F5344CB8AC3E}">
        <p14:creationId xmlns:p14="http://schemas.microsoft.com/office/powerpoint/2010/main" val="20584595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(Dark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05318D92-7125-4A8E-9F23-CCE84E4A66E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800" y="411163"/>
            <a:ext cx="5645149" cy="2880000"/>
          </a:xfrm>
        </p:spPr>
        <p:txBody>
          <a:bodyPr/>
          <a:lstStyle>
            <a:lvl1pPr marL="288000" indent="-288000">
              <a:buFont typeface="Arial" panose="020B0604020202020204" pitchFamily="34" charset="0"/>
              <a:buChar char="–"/>
              <a:defRPr sz="2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4 to 6 bullet points</a:t>
            </a:r>
          </a:p>
        </p:txBody>
      </p:sp>
    </p:spTree>
    <p:extLst>
      <p:ext uri="{BB962C8B-B14F-4D97-AF65-F5344CB8AC3E}">
        <p14:creationId xmlns:p14="http://schemas.microsoft.com/office/powerpoint/2010/main" val="4969942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(Light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05318D92-7125-4A8E-9F23-CCE84E4A66E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801" y="411162"/>
            <a:ext cx="5645149" cy="2880000"/>
          </a:xfrm>
        </p:spPr>
        <p:txBody>
          <a:bodyPr/>
          <a:lstStyle>
            <a:lvl1pPr marL="288000" indent="-288000"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4 to 6 bullet points</a:t>
            </a:r>
          </a:p>
        </p:txBody>
      </p:sp>
    </p:spTree>
    <p:extLst>
      <p:ext uri="{BB962C8B-B14F-4D97-AF65-F5344CB8AC3E}">
        <p14:creationId xmlns:p14="http://schemas.microsoft.com/office/powerpoint/2010/main" val="17195160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image (Dark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438DEE8-034B-4AA1-A8A7-6DFB691A441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31802" y="411162"/>
            <a:ext cx="8280398" cy="4321175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2342593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, no image (Light)">
    <p:bg>
      <p:bgPr>
        <a:solidFill>
          <a:srgbClr val="DEDE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7">
            <a:extLst>
              <a:ext uri="{FF2B5EF4-FFF2-40B4-BE49-F238E27FC236}">
                <a16:creationId xmlns:a16="http://schemas.microsoft.com/office/drawing/2014/main" id="{F4CF05EA-F898-4007-AD46-0661D2E50E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1800" y="2184922"/>
            <a:ext cx="8280400" cy="571512"/>
          </a:xfrm>
        </p:spPr>
        <p:txBody>
          <a:bodyPr/>
          <a:lstStyle>
            <a:lvl1pPr>
              <a:lnSpc>
                <a:spcPct val="100000"/>
              </a:lnSpc>
              <a:defRPr sz="3400" b="0">
                <a:solidFill>
                  <a:schemeClr val="tx1"/>
                </a:solidFill>
              </a:defRPr>
            </a:lvl1pPr>
          </a:lstStyle>
          <a:p>
            <a:r>
              <a:rPr lang="en-US"/>
              <a:t>Section divider title</a:t>
            </a:r>
            <a:endParaRPr lang="en-GB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22F9DB4-9D8E-427B-99DD-E998B980D507}"/>
              </a:ext>
            </a:extLst>
          </p:cNvPr>
          <p:cNvCxnSpPr>
            <a:cxnSpLocks/>
          </p:cNvCxnSpPr>
          <p:nvPr userDrawn="1"/>
        </p:nvCxnSpPr>
        <p:spPr>
          <a:xfrm>
            <a:off x="431800" y="2184922"/>
            <a:ext cx="82804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14184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3016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image (Light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8549AF7-992D-4DF7-8F38-87B6CA83978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31802" y="411162"/>
            <a:ext cx="8280398" cy="4321175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8083624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, image (Dark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7">
            <a:extLst>
              <a:ext uri="{FF2B5EF4-FFF2-40B4-BE49-F238E27FC236}">
                <a16:creationId xmlns:a16="http://schemas.microsoft.com/office/drawing/2014/main" id="{F4CF05EA-F898-4007-AD46-0661D2E50E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1800" y="2184922"/>
            <a:ext cx="4356100" cy="571512"/>
          </a:xfrm>
        </p:spPr>
        <p:txBody>
          <a:bodyPr/>
          <a:lstStyle>
            <a:lvl1pPr>
              <a:lnSpc>
                <a:spcPct val="100000"/>
              </a:lnSpc>
              <a:defRPr sz="3400" b="0">
                <a:solidFill>
                  <a:schemeClr val="bg1"/>
                </a:solidFill>
              </a:defRPr>
            </a:lvl1pPr>
          </a:lstStyle>
          <a:p>
            <a:r>
              <a:rPr lang="en-US"/>
              <a:t>Section divider title</a:t>
            </a:r>
            <a:endParaRPr lang="en-GB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22F9DB4-9D8E-427B-99DD-E998B980D507}"/>
              </a:ext>
            </a:extLst>
          </p:cNvPr>
          <p:cNvCxnSpPr>
            <a:cxnSpLocks/>
          </p:cNvCxnSpPr>
          <p:nvPr userDrawn="1"/>
        </p:nvCxnSpPr>
        <p:spPr>
          <a:xfrm>
            <a:off x="431800" y="2184922"/>
            <a:ext cx="43561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Picture Placeholder 10">
            <a:extLst>
              <a:ext uri="{FF2B5EF4-FFF2-40B4-BE49-F238E27FC236}">
                <a16:creationId xmlns:a16="http://schemas.microsoft.com/office/drawing/2014/main" id="{BBD67C99-C0BD-4075-A538-B65ED75A430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651872" y="0"/>
            <a:ext cx="3493714" cy="4573587"/>
          </a:xfrm>
          <a:custGeom>
            <a:avLst/>
            <a:gdLst>
              <a:gd name="connsiteX0" fmla="*/ 0 w 3816350"/>
              <a:gd name="connsiteY0" fmla="*/ 0 h 3240087"/>
              <a:gd name="connsiteX1" fmla="*/ 3816350 w 3816350"/>
              <a:gd name="connsiteY1" fmla="*/ 0 h 3240087"/>
              <a:gd name="connsiteX2" fmla="*/ 3816350 w 3816350"/>
              <a:gd name="connsiteY2" fmla="*/ 3240087 h 3240087"/>
              <a:gd name="connsiteX3" fmla="*/ 0 w 3816350"/>
              <a:gd name="connsiteY3" fmla="*/ 3240087 h 3240087"/>
              <a:gd name="connsiteX4" fmla="*/ 0 w 3816350"/>
              <a:gd name="connsiteY4" fmla="*/ 0 h 3240087"/>
              <a:gd name="connsiteX0" fmla="*/ 685800 w 3816350"/>
              <a:gd name="connsiteY0" fmla="*/ 0 h 3240087"/>
              <a:gd name="connsiteX1" fmla="*/ 3816350 w 3816350"/>
              <a:gd name="connsiteY1" fmla="*/ 0 h 3240087"/>
              <a:gd name="connsiteX2" fmla="*/ 3816350 w 3816350"/>
              <a:gd name="connsiteY2" fmla="*/ 3240087 h 3240087"/>
              <a:gd name="connsiteX3" fmla="*/ 0 w 3816350"/>
              <a:gd name="connsiteY3" fmla="*/ 3240087 h 3240087"/>
              <a:gd name="connsiteX4" fmla="*/ 685800 w 3816350"/>
              <a:gd name="connsiteY4" fmla="*/ 0 h 3240087"/>
              <a:gd name="connsiteX0" fmla="*/ 1892300 w 3816350"/>
              <a:gd name="connsiteY0" fmla="*/ 0 h 3240087"/>
              <a:gd name="connsiteX1" fmla="*/ 3816350 w 3816350"/>
              <a:gd name="connsiteY1" fmla="*/ 0 h 3240087"/>
              <a:gd name="connsiteX2" fmla="*/ 3816350 w 3816350"/>
              <a:gd name="connsiteY2" fmla="*/ 3240087 h 3240087"/>
              <a:gd name="connsiteX3" fmla="*/ 0 w 3816350"/>
              <a:gd name="connsiteY3" fmla="*/ 3240087 h 3240087"/>
              <a:gd name="connsiteX4" fmla="*/ 1892300 w 3816350"/>
              <a:gd name="connsiteY4" fmla="*/ 0 h 3240087"/>
              <a:gd name="connsiteX0" fmla="*/ 1206500 w 3130550"/>
              <a:gd name="connsiteY0" fmla="*/ 0 h 3240087"/>
              <a:gd name="connsiteX1" fmla="*/ 3130550 w 3130550"/>
              <a:gd name="connsiteY1" fmla="*/ 0 h 3240087"/>
              <a:gd name="connsiteX2" fmla="*/ 3130550 w 3130550"/>
              <a:gd name="connsiteY2" fmla="*/ 3240087 h 3240087"/>
              <a:gd name="connsiteX3" fmla="*/ 0 w 3130550"/>
              <a:gd name="connsiteY3" fmla="*/ 1754187 h 3240087"/>
              <a:gd name="connsiteX4" fmla="*/ 1206500 w 3130550"/>
              <a:gd name="connsiteY4" fmla="*/ 0 h 3240087"/>
              <a:gd name="connsiteX0" fmla="*/ 1822450 w 3746500"/>
              <a:gd name="connsiteY0" fmla="*/ 0 h 3240087"/>
              <a:gd name="connsiteX1" fmla="*/ 3746500 w 3746500"/>
              <a:gd name="connsiteY1" fmla="*/ 0 h 3240087"/>
              <a:gd name="connsiteX2" fmla="*/ 3746500 w 3746500"/>
              <a:gd name="connsiteY2" fmla="*/ 3240087 h 3240087"/>
              <a:gd name="connsiteX3" fmla="*/ 0 w 3746500"/>
              <a:gd name="connsiteY3" fmla="*/ 2154237 h 3240087"/>
              <a:gd name="connsiteX4" fmla="*/ 1822450 w 3746500"/>
              <a:gd name="connsiteY4" fmla="*/ 0 h 3240087"/>
              <a:gd name="connsiteX0" fmla="*/ 1822450 w 3752850"/>
              <a:gd name="connsiteY0" fmla="*/ 0 h 4097337"/>
              <a:gd name="connsiteX1" fmla="*/ 3746500 w 3752850"/>
              <a:gd name="connsiteY1" fmla="*/ 0 h 4097337"/>
              <a:gd name="connsiteX2" fmla="*/ 3752850 w 3752850"/>
              <a:gd name="connsiteY2" fmla="*/ 4097337 h 4097337"/>
              <a:gd name="connsiteX3" fmla="*/ 0 w 3752850"/>
              <a:gd name="connsiteY3" fmla="*/ 2154237 h 4097337"/>
              <a:gd name="connsiteX4" fmla="*/ 1822450 w 3752850"/>
              <a:gd name="connsiteY4" fmla="*/ 0 h 4097337"/>
              <a:gd name="connsiteX0" fmla="*/ 1682750 w 3613150"/>
              <a:gd name="connsiteY0" fmla="*/ 0 h 4097337"/>
              <a:gd name="connsiteX1" fmla="*/ 3606800 w 3613150"/>
              <a:gd name="connsiteY1" fmla="*/ 0 h 4097337"/>
              <a:gd name="connsiteX2" fmla="*/ 3613150 w 3613150"/>
              <a:gd name="connsiteY2" fmla="*/ 4097337 h 4097337"/>
              <a:gd name="connsiteX3" fmla="*/ 0 w 3613150"/>
              <a:gd name="connsiteY3" fmla="*/ 2014537 h 4097337"/>
              <a:gd name="connsiteX4" fmla="*/ 1682750 w 3613150"/>
              <a:gd name="connsiteY4" fmla="*/ 0 h 4097337"/>
              <a:gd name="connsiteX0" fmla="*/ 1682750 w 3613150"/>
              <a:gd name="connsiteY0" fmla="*/ 0 h 4573587"/>
              <a:gd name="connsiteX1" fmla="*/ 3606800 w 3613150"/>
              <a:gd name="connsiteY1" fmla="*/ 0 h 4573587"/>
              <a:gd name="connsiteX2" fmla="*/ 3613150 w 3613150"/>
              <a:gd name="connsiteY2" fmla="*/ 4573587 h 4573587"/>
              <a:gd name="connsiteX3" fmla="*/ 0 w 3613150"/>
              <a:gd name="connsiteY3" fmla="*/ 2014537 h 4573587"/>
              <a:gd name="connsiteX4" fmla="*/ 1682750 w 3613150"/>
              <a:gd name="connsiteY4" fmla="*/ 0 h 4573587"/>
              <a:gd name="connsiteX0" fmla="*/ 1682750 w 3610769"/>
              <a:gd name="connsiteY0" fmla="*/ 0 h 4573587"/>
              <a:gd name="connsiteX1" fmla="*/ 3606800 w 3610769"/>
              <a:gd name="connsiteY1" fmla="*/ 0 h 4573587"/>
              <a:gd name="connsiteX2" fmla="*/ 3610769 w 3610769"/>
              <a:gd name="connsiteY2" fmla="*/ 4573587 h 4573587"/>
              <a:gd name="connsiteX3" fmla="*/ 0 w 3610769"/>
              <a:gd name="connsiteY3" fmla="*/ 2014537 h 4573587"/>
              <a:gd name="connsiteX4" fmla="*/ 1682750 w 3610769"/>
              <a:gd name="connsiteY4" fmla="*/ 0 h 4573587"/>
              <a:gd name="connsiteX0" fmla="*/ 1682750 w 3607332"/>
              <a:gd name="connsiteY0" fmla="*/ 0 h 4573587"/>
              <a:gd name="connsiteX1" fmla="*/ 3606800 w 3607332"/>
              <a:gd name="connsiteY1" fmla="*/ 0 h 4573587"/>
              <a:gd name="connsiteX2" fmla="*/ 3606007 w 3607332"/>
              <a:gd name="connsiteY2" fmla="*/ 4573587 h 4573587"/>
              <a:gd name="connsiteX3" fmla="*/ 0 w 3607332"/>
              <a:gd name="connsiteY3" fmla="*/ 2014537 h 4573587"/>
              <a:gd name="connsiteX4" fmla="*/ 1682750 w 3607332"/>
              <a:gd name="connsiteY4" fmla="*/ 0 h 4573587"/>
              <a:gd name="connsiteX0" fmla="*/ 1682750 w 3608388"/>
              <a:gd name="connsiteY0" fmla="*/ 0 h 4573587"/>
              <a:gd name="connsiteX1" fmla="*/ 3606800 w 3608388"/>
              <a:gd name="connsiteY1" fmla="*/ 0 h 4573587"/>
              <a:gd name="connsiteX2" fmla="*/ 3608388 w 3608388"/>
              <a:gd name="connsiteY2" fmla="*/ 4573587 h 4573587"/>
              <a:gd name="connsiteX3" fmla="*/ 0 w 3608388"/>
              <a:gd name="connsiteY3" fmla="*/ 2014537 h 4573587"/>
              <a:gd name="connsiteX4" fmla="*/ 1682750 w 3608388"/>
              <a:gd name="connsiteY4" fmla="*/ 0 h 4573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08388" h="4573587">
                <a:moveTo>
                  <a:pt x="1682750" y="0"/>
                </a:moveTo>
                <a:lnTo>
                  <a:pt x="3606800" y="0"/>
                </a:lnTo>
                <a:cubicBezTo>
                  <a:pt x="3608917" y="1365779"/>
                  <a:pt x="3606271" y="3207808"/>
                  <a:pt x="3608388" y="4573587"/>
                </a:cubicBezTo>
                <a:lnTo>
                  <a:pt x="0" y="2014537"/>
                </a:lnTo>
                <a:lnTo>
                  <a:pt x="1682750" y="0"/>
                </a:lnTo>
                <a:close/>
              </a:path>
            </a:pathLst>
          </a:custGeom>
        </p:spPr>
        <p:txBody>
          <a:bodyPr/>
          <a:lstStyle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  <a:lvl3pPr marL="180975" indent="0">
              <a:buNone/>
              <a:defRPr/>
            </a:lvl3pPr>
            <a:lvl4pPr marL="612775" indent="0">
              <a:buNone/>
              <a:defRPr>
                <a:solidFill>
                  <a:schemeClr val="bg1"/>
                </a:solidFill>
              </a:defRPr>
            </a:lvl4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Click icon to insert picture. Don’t change slide background colour on this layout</a:t>
            </a:r>
          </a:p>
        </p:txBody>
      </p:sp>
    </p:spTree>
    <p:extLst>
      <p:ext uri="{BB962C8B-B14F-4D97-AF65-F5344CB8AC3E}">
        <p14:creationId xmlns:p14="http://schemas.microsoft.com/office/powerpoint/2010/main" val="20954880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3016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, image (Light)">
    <p:bg>
      <p:bgPr>
        <a:solidFill>
          <a:srgbClr val="DEDE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7">
            <a:extLst>
              <a:ext uri="{FF2B5EF4-FFF2-40B4-BE49-F238E27FC236}">
                <a16:creationId xmlns:a16="http://schemas.microsoft.com/office/drawing/2014/main" id="{F4CF05EA-F898-4007-AD46-0661D2E50E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1800" y="2184922"/>
            <a:ext cx="4356100" cy="571512"/>
          </a:xfrm>
        </p:spPr>
        <p:txBody>
          <a:bodyPr/>
          <a:lstStyle>
            <a:lvl1pPr>
              <a:lnSpc>
                <a:spcPct val="100000"/>
              </a:lnSpc>
              <a:defRPr sz="3400" b="0">
                <a:solidFill>
                  <a:schemeClr val="tx1"/>
                </a:solidFill>
              </a:defRPr>
            </a:lvl1pPr>
          </a:lstStyle>
          <a:p>
            <a:r>
              <a:rPr lang="en-US"/>
              <a:t>Section divider title</a:t>
            </a:r>
            <a:endParaRPr lang="en-GB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22F9DB4-9D8E-427B-99DD-E998B980D507}"/>
              </a:ext>
            </a:extLst>
          </p:cNvPr>
          <p:cNvCxnSpPr>
            <a:cxnSpLocks/>
          </p:cNvCxnSpPr>
          <p:nvPr userDrawn="1"/>
        </p:nvCxnSpPr>
        <p:spPr>
          <a:xfrm>
            <a:off x="431800" y="2184922"/>
            <a:ext cx="43561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Picture Placeholder 10">
            <a:extLst>
              <a:ext uri="{FF2B5EF4-FFF2-40B4-BE49-F238E27FC236}">
                <a16:creationId xmlns:a16="http://schemas.microsoft.com/office/drawing/2014/main" id="{BBD67C99-C0BD-4075-A538-B65ED75A430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651872" y="0"/>
            <a:ext cx="3493714" cy="4573587"/>
          </a:xfrm>
          <a:custGeom>
            <a:avLst/>
            <a:gdLst>
              <a:gd name="connsiteX0" fmla="*/ 0 w 3816350"/>
              <a:gd name="connsiteY0" fmla="*/ 0 h 3240087"/>
              <a:gd name="connsiteX1" fmla="*/ 3816350 w 3816350"/>
              <a:gd name="connsiteY1" fmla="*/ 0 h 3240087"/>
              <a:gd name="connsiteX2" fmla="*/ 3816350 w 3816350"/>
              <a:gd name="connsiteY2" fmla="*/ 3240087 h 3240087"/>
              <a:gd name="connsiteX3" fmla="*/ 0 w 3816350"/>
              <a:gd name="connsiteY3" fmla="*/ 3240087 h 3240087"/>
              <a:gd name="connsiteX4" fmla="*/ 0 w 3816350"/>
              <a:gd name="connsiteY4" fmla="*/ 0 h 3240087"/>
              <a:gd name="connsiteX0" fmla="*/ 685800 w 3816350"/>
              <a:gd name="connsiteY0" fmla="*/ 0 h 3240087"/>
              <a:gd name="connsiteX1" fmla="*/ 3816350 w 3816350"/>
              <a:gd name="connsiteY1" fmla="*/ 0 h 3240087"/>
              <a:gd name="connsiteX2" fmla="*/ 3816350 w 3816350"/>
              <a:gd name="connsiteY2" fmla="*/ 3240087 h 3240087"/>
              <a:gd name="connsiteX3" fmla="*/ 0 w 3816350"/>
              <a:gd name="connsiteY3" fmla="*/ 3240087 h 3240087"/>
              <a:gd name="connsiteX4" fmla="*/ 685800 w 3816350"/>
              <a:gd name="connsiteY4" fmla="*/ 0 h 3240087"/>
              <a:gd name="connsiteX0" fmla="*/ 1892300 w 3816350"/>
              <a:gd name="connsiteY0" fmla="*/ 0 h 3240087"/>
              <a:gd name="connsiteX1" fmla="*/ 3816350 w 3816350"/>
              <a:gd name="connsiteY1" fmla="*/ 0 h 3240087"/>
              <a:gd name="connsiteX2" fmla="*/ 3816350 w 3816350"/>
              <a:gd name="connsiteY2" fmla="*/ 3240087 h 3240087"/>
              <a:gd name="connsiteX3" fmla="*/ 0 w 3816350"/>
              <a:gd name="connsiteY3" fmla="*/ 3240087 h 3240087"/>
              <a:gd name="connsiteX4" fmla="*/ 1892300 w 3816350"/>
              <a:gd name="connsiteY4" fmla="*/ 0 h 3240087"/>
              <a:gd name="connsiteX0" fmla="*/ 1206500 w 3130550"/>
              <a:gd name="connsiteY0" fmla="*/ 0 h 3240087"/>
              <a:gd name="connsiteX1" fmla="*/ 3130550 w 3130550"/>
              <a:gd name="connsiteY1" fmla="*/ 0 h 3240087"/>
              <a:gd name="connsiteX2" fmla="*/ 3130550 w 3130550"/>
              <a:gd name="connsiteY2" fmla="*/ 3240087 h 3240087"/>
              <a:gd name="connsiteX3" fmla="*/ 0 w 3130550"/>
              <a:gd name="connsiteY3" fmla="*/ 1754187 h 3240087"/>
              <a:gd name="connsiteX4" fmla="*/ 1206500 w 3130550"/>
              <a:gd name="connsiteY4" fmla="*/ 0 h 3240087"/>
              <a:gd name="connsiteX0" fmla="*/ 1822450 w 3746500"/>
              <a:gd name="connsiteY0" fmla="*/ 0 h 3240087"/>
              <a:gd name="connsiteX1" fmla="*/ 3746500 w 3746500"/>
              <a:gd name="connsiteY1" fmla="*/ 0 h 3240087"/>
              <a:gd name="connsiteX2" fmla="*/ 3746500 w 3746500"/>
              <a:gd name="connsiteY2" fmla="*/ 3240087 h 3240087"/>
              <a:gd name="connsiteX3" fmla="*/ 0 w 3746500"/>
              <a:gd name="connsiteY3" fmla="*/ 2154237 h 3240087"/>
              <a:gd name="connsiteX4" fmla="*/ 1822450 w 3746500"/>
              <a:gd name="connsiteY4" fmla="*/ 0 h 3240087"/>
              <a:gd name="connsiteX0" fmla="*/ 1822450 w 3752850"/>
              <a:gd name="connsiteY0" fmla="*/ 0 h 4097337"/>
              <a:gd name="connsiteX1" fmla="*/ 3746500 w 3752850"/>
              <a:gd name="connsiteY1" fmla="*/ 0 h 4097337"/>
              <a:gd name="connsiteX2" fmla="*/ 3752850 w 3752850"/>
              <a:gd name="connsiteY2" fmla="*/ 4097337 h 4097337"/>
              <a:gd name="connsiteX3" fmla="*/ 0 w 3752850"/>
              <a:gd name="connsiteY3" fmla="*/ 2154237 h 4097337"/>
              <a:gd name="connsiteX4" fmla="*/ 1822450 w 3752850"/>
              <a:gd name="connsiteY4" fmla="*/ 0 h 4097337"/>
              <a:gd name="connsiteX0" fmla="*/ 1682750 w 3613150"/>
              <a:gd name="connsiteY0" fmla="*/ 0 h 4097337"/>
              <a:gd name="connsiteX1" fmla="*/ 3606800 w 3613150"/>
              <a:gd name="connsiteY1" fmla="*/ 0 h 4097337"/>
              <a:gd name="connsiteX2" fmla="*/ 3613150 w 3613150"/>
              <a:gd name="connsiteY2" fmla="*/ 4097337 h 4097337"/>
              <a:gd name="connsiteX3" fmla="*/ 0 w 3613150"/>
              <a:gd name="connsiteY3" fmla="*/ 2014537 h 4097337"/>
              <a:gd name="connsiteX4" fmla="*/ 1682750 w 3613150"/>
              <a:gd name="connsiteY4" fmla="*/ 0 h 4097337"/>
              <a:gd name="connsiteX0" fmla="*/ 1682750 w 3613150"/>
              <a:gd name="connsiteY0" fmla="*/ 0 h 4573587"/>
              <a:gd name="connsiteX1" fmla="*/ 3606800 w 3613150"/>
              <a:gd name="connsiteY1" fmla="*/ 0 h 4573587"/>
              <a:gd name="connsiteX2" fmla="*/ 3613150 w 3613150"/>
              <a:gd name="connsiteY2" fmla="*/ 4573587 h 4573587"/>
              <a:gd name="connsiteX3" fmla="*/ 0 w 3613150"/>
              <a:gd name="connsiteY3" fmla="*/ 2014537 h 4573587"/>
              <a:gd name="connsiteX4" fmla="*/ 1682750 w 3613150"/>
              <a:gd name="connsiteY4" fmla="*/ 0 h 4573587"/>
              <a:gd name="connsiteX0" fmla="*/ 1682750 w 3610769"/>
              <a:gd name="connsiteY0" fmla="*/ 0 h 4573587"/>
              <a:gd name="connsiteX1" fmla="*/ 3606800 w 3610769"/>
              <a:gd name="connsiteY1" fmla="*/ 0 h 4573587"/>
              <a:gd name="connsiteX2" fmla="*/ 3610769 w 3610769"/>
              <a:gd name="connsiteY2" fmla="*/ 4573587 h 4573587"/>
              <a:gd name="connsiteX3" fmla="*/ 0 w 3610769"/>
              <a:gd name="connsiteY3" fmla="*/ 2014537 h 4573587"/>
              <a:gd name="connsiteX4" fmla="*/ 1682750 w 3610769"/>
              <a:gd name="connsiteY4" fmla="*/ 0 h 4573587"/>
              <a:gd name="connsiteX0" fmla="*/ 1682750 w 3607332"/>
              <a:gd name="connsiteY0" fmla="*/ 0 h 4573587"/>
              <a:gd name="connsiteX1" fmla="*/ 3606800 w 3607332"/>
              <a:gd name="connsiteY1" fmla="*/ 0 h 4573587"/>
              <a:gd name="connsiteX2" fmla="*/ 3606007 w 3607332"/>
              <a:gd name="connsiteY2" fmla="*/ 4573587 h 4573587"/>
              <a:gd name="connsiteX3" fmla="*/ 0 w 3607332"/>
              <a:gd name="connsiteY3" fmla="*/ 2014537 h 4573587"/>
              <a:gd name="connsiteX4" fmla="*/ 1682750 w 3607332"/>
              <a:gd name="connsiteY4" fmla="*/ 0 h 4573587"/>
              <a:gd name="connsiteX0" fmla="*/ 1682750 w 3608388"/>
              <a:gd name="connsiteY0" fmla="*/ 0 h 4573587"/>
              <a:gd name="connsiteX1" fmla="*/ 3606800 w 3608388"/>
              <a:gd name="connsiteY1" fmla="*/ 0 h 4573587"/>
              <a:gd name="connsiteX2" fmla="*/ 3608388 w 3608388"/>
              <a:gd name="connsiteY2" fmla="*/ 4573587 h 4573587"/>
              <a:gd name="connsiteX3" fmla="*/ 0 w 3608388"/>
              <a:gd name="connsiteY3" fmla="*/ 2014537 h 4573587"/>
              <a:gd name="connsiteX4" fmla="*/ 1682750 w 3608388"/>
              <a:gd name="connsiteY4" fmla="*/ 0 h 4573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08388" h="4573587">
                <a:moveTo>
                  <a:pt x="1682750" y="0"/>
                </a:moveTo>
                <a:lnTo>
                  <a:pt x="3606800" y="0"/>
                </a:lnTo>
                <a:cubicBezTo>
                  <a:pt x="3608917" y="1365779"/>
                  <a:pt x="3606271" y="3207808"/>
                  <a:pt x="3608388" y="4573587"/>
                </a:cubicBezTo>
                <a:lnTo>
                  <a:pt x="0" y="2014537"/>
                </a:lnTo>
                <a:lnTo>
                  <a:pt x="1682750" y="0"/>
                </a:lnTo>
                <a:close/>
              </a:path>
            </a:pathLst>
          </a:custGeom>
        </p:spPr>
        <p:txBody>
          <a:bodyPr/>
          <a:lstStyle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  <a:lvl3pPr marL="180975" indent="0">
              <a:buNone/>
              <a:defRPr/>
            </a:lvl3pPr>
            <a:lvl4pPr marL="612775" indent="0">
              <a:buNone/>
              <a:defRPr/>
            </a:lvl4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Click icon to insert picture. Don’t change slide background colour on this layout</a:t>
            </a:r>
          </a:p>
        </p:txBody>
      </p:sp>
    </p:spTree>
    <p:extLst>
      <p:ext uri="{BB962C8B-B14F-4D97-AF65-F5344CB8AC3E}">
        <p14:creationId xmlns:p14="http://schemas.microsoft.com/office/powerpoint/2010/main" val="15451221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3016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Heading, bullets, image (Light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514B48A-5D76-4651-AC28-8612610BAC93}"/>
              </a:ext>
            </a:extLst>
          </p:cNvPr>
          <p:cNvCxnSpPr>
            <a:cxnSpLocks/>
          </p:cNvCxnSpPr>
          <p:nvPr userDrawn="1"/>
        </p:nvCxnSpPr>
        <p:spPr>
          <a:xfrm>
            <a:off x="431800" y="702773"/>
            <a:ext cx="3921125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28CE3D8B-96CC-4FD0-93BD-22311085540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702659"/>
            <a:ext cx="3921125" cy="545115"/>
          </a:xfrm>
        </p:spPr>
        <p:txBody>
          <a:bodyPr/>
          <a:lstStyle>
            <a:lvl1pPr marL="0" indent="0">
              <a:buNone/>
              <a:defRPr sz="2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Summary heading</a:t>
            </a: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A838B155-C9C2-4DB1-8588-E414A618F5F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251450" y="702659"/>
            <a:ext cx="3892550" cy="3640740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6" name="Text Placeholder 25">
            <a:extLst>
              <a:ext uri="{FF2B5EF4-FFF2-40B4-BE49-F238E27FC236}">
                <a16:creationId xmlns:a16="http://schemas.microsoft.com/office/drawing/2014/main" id="{018247D9-5503-486A-97BE-69C90ACD679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1800" y="1325887"/>
            <a:ext cx="3921124" cy="3017512"/>
          </a:xfrm>
        </p:spPr>
        <p:txBody>
          <a:bodyPr/>
          <a:lstStyle>
            <a:lvl1pPr marL="288000" indent="-288000">
              <a:buFont typeface="Arial" panose="020B0604020202020204" pitchFamily="34" charset="0"/>
              <a:buChar char="–"/>
              <a:defRPr sz="28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4 to 6 bullet points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17430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2744">
          <p15:clr>
            <a:srgbClr val="FBAE40"/>
          </p15:clr>
        </p15:guide>
        <p15:guide id="6" pos="5488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eading, bullets, image (Light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514B48A-5D76-4651-AC28-8612610BAC93}"/>
              </a:ext>
            </a:extLst>
          </p:cNvPr>
          <p:cNvCxnSpPr>
            <a:cxnSpLocks/>
          </p:cNvCxnSpPr>
          <p:nvPr userDrawn="1"/>
        </p:nvCxnSpPr>
        <p:spPr>
          <a:xfrm>
            <a:off x="431800" y="702773"/>
            <a:ext cx="392112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28CE3D8B-96CC-4FD0-93BD-22311085540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702659"/>
            <a:ext cx="3921125" cy="545115"/>
          </a:xfrm>
        </p:spPr>
        <p:txBody>
          <a:bodyPr/>
          <a:lstStyle>
            <a:lvl1pPr marL="0" indent="0">
              <a:buNone/>
              <a:defRPr sz="2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Summary heading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88E39823-F30B-468B-8008-58BE4743017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1800" y="1314449"/>
            <a:ext cx="3921124" cy="3028949"/>
          </a:xfrm>
        </p:spPr>
        <p:txBody>
          <a:bodyPr/>
          <a:lstStyle>
            <a:lvl2pPr marL="288000" indent="-288000"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</a:defRPr>
            </a:lvl2pPr>
            <a:lvl3pPr marL="180975" indent="0">
              <a:buNone/>
              <a:defRPr sz="2800">
                <a:solidFill>
                  <a:schemeClr val="bg1"/>
                </a:solidFill>
              </a:defRPr>
            </a:lvl3pPr>
          </a:lstStyle>
          <a:p>
            <a:pPr lvl="1"/>
            <a:r>
              <a:rPr lang="en-US"/>
              <a:t>4 to 6 bullet points</a:t>
            </a: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A838B155-C9C2-4DB1-8588-E414A618F5F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251450" y="702659"/>
            <a:ext cx="3892550" cy="3640740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6370530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2744" userDrawn="1">
          <p15:clr>
            <a:srgbClr val="FBAE40"/>
          </p15:clr>
        </p15:guide>
        <p15:guide id="6" pos="5488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ullets, image (Dark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1BA11250-F612-4164-9C20-CAEEC9CF7F9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801" y="682938"/>
            <a:ext cx="3921124" cy="3660460"/>
          </a:xfrm>
        </p:spPr>
        <p:txBody>
          <a:bodyPr/>
          <a:lstStyle>
            <a:lvl1pPr marL="288000" indent="-288000">
              <a:buFont typeface="Arial" panose="020B0604020202020204" pitchFamily="34" charset="0"/>
              <a:buChar char="–"/>
              <a:defRPr sz="2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4 to 6 bullet points</a:t>
            </a:r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E70E3B20-94D5-4F38-BAE2-3DD3B53ED09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251450" y="702659"/>
            <a:ext cx="3892550" cy="3640740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2178207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2744" userDrawn="1">
          <p15:clr>
            <a:srgbClr val="FBAE40"/>
          </p15:clr>
        </p15:guide>
        <p15:guide id="6" pos="5488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Title Placeholder 1">
            <a:extLst>
              <a:ext uri="{FF2B5EF4-FFF2-40B4-BE49-F238E27FC236}">
                <a16:creationId xmlns:a16="http://schemas.microsoft.com/office/drawing/2014/main" id="{5FA0B099-D98B-4334-B69B-347B6181D5C2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31800" y="431800"/>
            <a:ext cx="8280400" cy="468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  <a:endParaRPr lang="en-GB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564EA9-55AA-41D3-854D-4E8DBDF876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1800" y="1223963"/>
            <a:ext cx="8280400" cy="144303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GB"/>
              <a:t>Click to add sub-header text</a:t>
            </a:r>
          </a:p>
          <a:p>
            <a:pPr lvl="0"/>
            <a:endParaRPr lang="en-GB"/>
          </a:p>
          <a:p>
            <a:pPr marL="288000" marR="0" lvl="0" indent="-2880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Char char="–"/>
              <a:tabLst/>
              <a:defRPr/>
            </a:pPr>
            <a:endParaRPr lang="en-GB"/>
          </a:p>
          <a:p>
            <a:pPr lvl="0"/>
            <a:endParaRPr lang="en-GB"/>
          </a:p>
          <a:p>
            <a:pPr lvl="0"/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49" r:id="rId1"/>
    <p:sldLayoutId id="2147483943" r:id="rId2"/>
    <p:sldLayoutId id="2147483945" r:id="rId3"/>
    <p:sldLayoutId id="2147483947" r:id="rId4"/>
    <p:sldLayoutId id="2147483946" r:id="rId5"/>
    <p:sldLayoutId id="2147483948" r:id="rId6"/>
    <p:sldLayoutId id="2147483989" r:id="rId7"/>
    <p:sldLayoutId id="2147483956" r:id="rId8"/>
    <p:sldLayoutId id="2147483955" r:id="rId9"/>
    <p:sldLayoutId id="2147483957" r:id="rId10"/>
    <p:sldLayoutId id="2147483988" r:id="rId11"/>
    <p:sldLayoutId id="2147483960" r:id="rId12"/>
    <p:sldLayoutId id="2147483961" r:id="rId13"/>
    <p:sldLayoutId id="2147483962" r:id="rId14"/>
    <p:sldLayoutId id="2147483970" r:id="rId15"/>
    <p:sldLayoutId id="2147483978" r:id="rId16"/>
    <p:sldLayoutId id="2147483951" r:id="rId17"/>
    <p:sldLayoutId id="2147483950" r:id="rId18"/>
    <p:sldLayoutId id="2147483981" r:id="rId19"/>
    <p:sldLayoutId id="2147483982" r:id="rId20"/>
    <p:sldLayoutId id="2147483983" r:id="rId21"/>
    <p:sldLayoutId id="2147483984" r:id="rId22"/>
    <p:sldLayoutId id="2147483971" r:id="rId23"/>
    <p:sldLayoutId id="2147483973" r:id="rId24"/>
    <p:sldLayoutId id="2147483985" r:id="rId25"/>
    <p:sldLayoutId id="2147483986" r:id="rId26"/>
    <p:sldLayoutId id="2147483976" r:id="rId27"/>
    <p:sldLayoutId id="2147483977" r:id="rId28"/>
    <p:sldLayoutId id="2147483975" r:id="rId29"/>
    <p:sldLayoutId id="2147483974" r:id="rId30"/>
    <p:sldLayoutId id="2147483964" r:id="rId31"/>
    <p:sldLayoutId id="2147483958" r:id="rId32"/>
    <p:sldLayoutId id="2147483990" r:id="rId33"/>
    <p:sldLayoutId id="2147483991" r:id="rId34"/>
    <p:sldLayoutId id="2147483965" r:id="rId35"/>
    <p:sldLayoutId id="2147483966" r:id="rId36"/>
    <p:sldLayoutId id="2147483967" r:id="rId37"/>
    <p:sldLayoutId id="2147483968" r:id="rId38"/>
    <p:sldLayoutId id="2147483979" r:id="rId39"/>
    <p:sldLayoutId id="2147483980" r:id="rId40"/>
  </p:sldLayoutIdLst>
  <p:hf hdr="0"/>
  <p:txStyles>
    <p:titleStyle>
      <a:lvl1pPr marL="0" indent="0"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3400" b="1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panose="020B0604020202020204" pitchFamily="34" charset="0"/>
        </a:defRPr>
      </a:lvl2pPr>
      <a:lvl3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panose="020B0604020202020204" pitchFamily="34" charset="0"/>
        </a:defRPr>
      </a:lvl3pPr>
      <a:lvl4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panose="020B0604020202020204" pitchFamily="34" charset="0"/>
        </a:defRPr>
      </a:lvl4pPr>
      <a:lvl5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panose="020B0604020202020204" pitchFamily="34" charset="0"/>
        </a:defRPr>
      </a:lvl5pPr>
      <a:lvl6pPr marL="457200" algn="l" rtl="0" fontAlgn="base">
        <a:lnSpc>
          <a:spcPct val="85000"/>
        </a:lnSpc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panose="020B0604020202020204" pitchFamily="34" charset="0"/>
        </a:defRPr>
      </a:lvl6pPr>
      <a:lvl7pPr marL="914400" algn="l" rtl="0" fontAlgn="base">
        <a:lnSpc>
          <a:spcPct val="85000"/>
        </a:lnSpc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panose="020B0604020202020204" pitchFamily="34" charset="0"/>
        </a:defRPr>
      </a:lvl7pPr>
      <a:lvl8pPr marL="1371600" algn="l" rtl="0" fontAlgn="base">
        <a:lnSpc>
          <a:spcPct val="85000"/>
        </a:lnSpc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panose="020B0604020202020204" pitchFamily="34" charset="0"/>
        </a:defRPr>
      </a:lvl8pPr>
      <a:lvl9pPr marL="1828800" algn="l" rtl="0" fontAlgn="base">
        <a:lnSpc>
          <a:spcPct val="85000"/>
        </a:lnSpc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panose="020B0604020202020204" pitchFamily="34" charset="0"/>
        </a:defRPr>
      </a:lvl9pPr>
    </p:titleStyle>
    <p:bodyStyle>
      <a:lvl1pPr marL="288000" marR="0" indent="-288000" algn="l" defTabSz="914400" rtl="0" eaLnBrk="0" fontAlgn="base" latinLnBrk="0" hangingPunct="0">
        <a:lnSpc>
          <a:spcPct val="100000"/>
        </a:lnSpc>
        <a:spcBef>
          <a:spcPct val="0"/>
        </a:spcBef>
        <a:spcAft>
          <a:spcPts val="800"/>
        </a:spcAft>
        <a:buClrTx/>
        <a:buSzTx/>
        <a:buFont typeface="Arial" panose="020B0604020202020204" pitchFamily="34" charset="0"/>
        <a:buChar char="–"/>
        <a:tabLst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431800" indent="-250825"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863600" indent="-250825"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1295400" indent="-250825"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1728000" indent="-252000" algn="l" defTabSz="914400" rtl="0" eaLnBrk="1" latinLnBrk="0" hangingPunct="1">
        <a:spcBef>
          <a:spcPts val="0"/>
        </a:spcBef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2160000" indent="-252000" algn="l" defTabSz="914400" rtl="0" eaLnBrk="1" latinLnBrk="0" hangingPunct="1">
        <a:spcBef>
          <a:spcPts val="0"/>
        </a:spcBef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EA784D9-C0DF-48A5-A320-6F42AA76D2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0" y="2283149"/>
            <a:ext cx="4353560" cy="571512"/>
          </a:xfrm>
        </p:spPr>
        <p:txBody>
          <a:bodyPr/>
          <a:lstStyle/>
          <a:p>
            <a:r>
              <a:rPr lang="en-GB" dirty="0">
                <a:cs typeface="Arial"/>
              </a:rPr>
              <a:t>Post Quantum-Cryptography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40DFAF6-4E83-4424-8C2E-D2D55863F3C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1800" y="4122199"/>
            <a:ext cx="4353560" cy="454025"/>
          </a:xfrm>
        </p:spPr>
        <p:txBody>
          <a:bodyPr/>
          <a:lstStyle/>
          <a:p>
            <a:r>
              <a:rPr lang="en-GB" dirty="0"/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5D1DE0-25FE-E7AE-DE78-C5C7753AFAB8}"/>
              </a:ext>
            </a:extLst>
          </p:cNvPr>
          <p:cNvSpPr txBox="1"/>
          <p:nvPr/>
        </p:nvSpPr>
        <p:spPr>
          <a:xfrm>
            <a:off x="1574358" y="92235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FD440E-C75B-F353-6B4A-165DED14F8ED}"/>
              </a:ext>
            </a:extLst>
          </p:cNvPr>
          <p:cNvSpPr txBox="1"/>
          <p:nvPr/>
        </p:nvSpPr>
        <p:spPr>
          <a:xfrm>
            <a:off x="906966" y="996176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58BFCE-9179-615C-9DA3-75A126F3698B}"/>
              </a:ext>
            </a:extLst>
          </p:cNvPr>
          <p:cNvSpPr txBox="1"/>
          <p:nvPr/>
        </p:nvSpPr>
        <p:spPr>
          <a:xfrm>
            <a:off x="1308410" y="906966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5" name="Picture Placeholder 14" descr="A picture containing circle, screenshot, colorfulness, circuit&#10;&#10;Description automatically generated">
            <a:extLst>
              <a:ext uri="{FF2B5EF4-FFF2-40B4-BE49-F238E27FC236}">
                <a16:creationId xmlns:a16="http://schemas.microsoft.com/office/drawing/2014/main" id="{9E448D23-21A1-3237-6521-60B720CB815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08" r="3340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9876165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EA784D9-C0DF-48A5-A320-6F42AA76D2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0" y="281520"/>
            <a:ext cx="4353560" cy="571512"/>
          </a:xfrm>
        </p:spPr>
        <p:txBody>
          <a:bodyPr/>
          <a:lstStyle/>
          <a:p>
            <a:r>
              <a:rPr lang="en-GB" dirty="0">
                <a:cs typeface="Arial"/>
              </a:rPr>
              <a:t>Shor’s Algorithm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5D1DE0-25FE-E7AE-DE78-C5C7753AFAB8}"/>
              </a:ext>
            </a:extLst>
          </p:cNvPr>
          <p:cNvSpPr txBox="1"/>
          <p:nvPr/>
        </p:nvSpPr>
        <p:spPr>
          <a:xfrm>
            <a:off x="1574358" y="92235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FD440E-C75B-F353-6B4A-165DED14F8ED}"/>
              </a:ext>
            </a:extLst>
          </p:cNvPr>
          <p:cNvSpPr txBox="1"/>
          <p:nvPr/>
        </p:nvSpPr>
        <p:spPr>
          <a:xfrm>
            <a:off x="906966" y="996176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58BFCE-9179-615C-9DA3-75A126F3698B}"/>
              </a:ext>
            </a:extLst>
          </p:cNvPr>
          <p:cNvSpPr txBox="1"/>
          <p:nvPr/>
        </p:nvSpPr>
        <p:spPr>
          <a:xfrm>
            <a:off x="1308410" y="906966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1" name="Picture Placeholder 20" descr="A picture containing diagram, text, plan, technical drawing&#10;&#10;Description automatically generated">
            <a:extLst>
              <a:ext uri="{FF2B5EF4-FFF2-40B4-BE49-F238E27FC236}">
                <a16:creationId xmlns:a16="http://schemas.microsoft.com/office/drawing/2014/main" id="{48C64721-8695-1D77-2ED9-F838AA5F6F3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52" r="28452"/>
          <a:stretch>
            <a:fillRect/>
          </a:stretch>
        </p:blipFill>
        <p:spPr/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EE093379-C0F6-729E-519A-85F26F44F321}"/>
              </a:ext>
            </a:extLst>
          </p:cNvPr>
          <p:cNvSpPr txBox="1"/>
          <p:nvPr/>
        </p:nvSpPr>
        <p:spPr>
          <a:xfrm>
            <a:off x="431800" y="996176"/>
            <a:ext cx="4928220" cy="374681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457200" marR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stem Font Regular"/>
              <a:buChar char="-"/>
              <a:tabLst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Uses effects of quantum super-position to factor large numbers efficiently,</a:t>
            </a:r>
            <a:r>
              <a:rPr kumimoji="0" lang="en-US" sz="2800" b="0" i="0" u="none" strike="noStrike" kern="1200" cap="none" spc="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breaking RSA.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R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457200" marR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stem Font Regular"/>
              <a:buChar char="-"/>
              <a:tabLst/>
            </a:pPr>
            <a:r>
              <a:rPr lang="en-US" sz="2800" dirty="0">
                <a:solidFill>
                  <a:schemeClr val="bg1"/>
                </a:solidFill>
                <a:latin typeface="+mn-lt"/>
                <a:cs typeface="+mn-cs"/>
              </a:rPr>
              <a:t>Questions the security assumptions of current asymmetric cryptographic standards.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86914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EA784D9-C0DF-48A5-A320-6F42AA76D2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0" y="281520"/>
            <a:ext cx="4353560" cy="571512"/>
          </a:xfrm>
        </p:spPr>
        <p:txBody>
          <a:bodyPr/>
          <a:lstStyle/>
          <a:p>
            <a:r>
              <a:rPr lang="en-GB" dirty="0">
                <a:cs typeface="Arial"/>
              </a:rPr>
              <a:t>Re-standardisation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5D1DE0-25FE-E7AE-DE78-C5C7753AFAB8}"/>
              </a:ext>
            </a:extLst>
          </p:cNvPr>
          <p:cNvSpPr txBox="1"/>
          <p:nvPr/>
        </p:nvSpPr>
        <p:spPr>
          <a:xfrm>
            <a:off x="1574358" y="92235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FD440E-C75B-F353-6B4A-165DED14F8ED}"/>
              </a:ext>
            </a:extLst>
          </p:cNvPr>
          <p:cNvSpPr txBox="1"/>
          <p:nvPr/>
        </p:nvSpPr>
        <p:spPr>
          <a:xfrm>
            <a:off x="906966" y="996176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58BFCE-9179-615C-9DA3-75A126F3698B}"/>
              </a:ext>
            </a:extLst>
          </p:cNvPr>
          <p:cNvSpPr txBox="1"/>
          <p:nvPr/>
        </p:nvSpPr>
        <p:spPr>
          <a:xfrm>
            <a:off x="1308410" y="906966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3" name="Picture Placeholder 12" descr="A black text on a white background&#10;&#10;Description automatically generated with low confidence">
            <a:extLst>
              <a:ext uri="{FF2B5EF4-FFF2-40B4-BE49-F238E27FC236}">
                <a16:creationId xmlns:a16="http://schemas.microsoft.com/office/drawing/2014/main" id="{7BF7180F-6D37-C9B8-7AE1-B8A447155CA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85" r="33885"/>
          <a:stretch>
            <a:fillRect/>
          </a:stretch>
        </p:blipFill>
        <p:spPr/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F105BDF-6B19-D650-D607-1EF65EF17206}"/>
              </a:ext>
            </a:extLst>
          </p:cNvPr>
          <p:cNvSpPr txBox="1"/>
          <p:nvPr/>
        </p:nvSpPr>
        <p:spPr>
          <a:xfrm>
            <a:off x="431800" y="996176"/>
            <a:ext cx="4928220" cy="374681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457200" marR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stem Font Regular"/>
              <a:buChar char="-"/>
              <a:tabLst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Since 2016 the National Institute of Standards and Technology (NIST) has been re-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standardising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cryptography.</a:t>
            </a:r>
          </a:p>
          <a:p>
            <a:pPr marR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457200" marR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stem Font Regular"/>
              <a:buChar char="-"/>
              <a:tabLst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The process is in its final round, with adoption on the horizon.</a:t>
            </a:r>
          </a:p>
          <a:p>
            <a:pPr marR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457200" marR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stem Font Regular"/>
              <a:buChar char="-"/>
              <a:tabLst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35198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EA784D9-C0DF-48A5-A320-6F42AA76D2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0" y="281520"/>
            <a:ext cx="4353560" cy="571512"/>
          </a:xfrm>
        </p:spPr>
        <p:txBody>
          <a:bodyPr/>
          <a:lstStyle/>
          <a:p>
            <a:r>
              <a:rPr lang="en-GB" dirty="0">
                <a:cs typeface="Arial"/>
              </a:rPr>
              <a:t>Lattice Cryptography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5D1DE0-25FE-E7AE-DE78-C5C7753AFAB8}"/>
              </a:ext>
            </a:extLst>
          </p:cNvPr>
          <p:cNvSpPr txBox="1"/>
          <p:nvPr/>
        </p:nvSpPr>
        <p:spPr>
          <a:xfrm>
            <a:off x="1574358" y="92235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FD440E-C75B-F353-6B4A-165DED14F8ED}"/>
              </a:ext>
            </a:extLst>
          </p:cNvPr>
          <p:cNvSpPr txBox="1"/>
          <p:nvPr/>
        </p:nvSpPr>
        <p:spPr>
          <a:xfrm>
            <a:off x="906966" y="996176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58BFCE-9179-615C-9DA3-75A126F3698B}"/>
              </a:ext>
            </a:extLst>
          </p:cNvPr>
          <p:cNvSpPr txBox="1"/>
          <p:nvPr/>
        </p:nvSpPr>
        <p:spPr>
          <a:xfrm>
            <a:off x="1308410" y="906966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088841C-DA5C-BF4F-87C1-5C5A091D9BE9}"/>
              </a:ext>
            </a:extLst>
          </p:cNvPr>
          <p:cNvSpPr txBox="1"/>
          <p:nvPr/>
        </p:nvSpPr>
        <p:spPr>
          <a:xfrm>
            <a:off x="431800" y="982895"/>
            <a:ext cx="4928220" cy="374681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457200" marR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stem Font Regular"/>
              <a:buChar char="-"/>
              <a:tabLst/>
            </a:pPr>
            <a:r>
              <a:rPr lang="en-US" sz="2800" dirty="0">
                <a:solidFill>
                  <a:schemeClr val="bg1"/>
                </a:solidFill>
                <a:latin typeface="+mn-lt"/>
                <a:cs typeface="+mn-cs"/>
              </a:rPr>
              <a:t>The front-runner set to replace current cryptography.</a:t>
            </a:r>
          </a:p>
          <a:p>
            <a:pPr marR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en-US" sz="2800" dirty="0">
              <a:solidFill>
                <a:schemeClr val="bg1"/>
              </a:solidFill>
              <a:latin typeface="+mn-lt"/>
              <a:cs typeface="+mn-cs"/>
            </a:endParaRPr>
          </a:p>
          <a:p>
            <a:pPr marL="457200" marR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stem Font Regular"/>
              <a:buChar char="-"/>
              <a:tabLst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Based on how hard it is to find close points on a lattice, on both a classical and quantum computer.</a:t>
            </a:r>
          </a:p>
        </p:txBody>
      </p:sp>
      <p:pic>
        <p:nvPicPr>
          <p:cNvPr id="39" name="Picture Placeholder 38" descr="A picture containing line, square, text&#10;&#10;Description automatically generated">
            <a:extLst>
              <a:ext uri="{FF2B5EF4-FFF2-40B4-BE49-F238E27FC236}">
                <a16:creationId xmlns:a16="http://schemas.microsoft.com/office/drawing/2014/main" id="{A759BE56-DD6E-FC97-91B5-AB29B8AE2A9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15" r="3051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308107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EA784D9-C0DF-48A5-A320-6F42AA76D2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0" y="281520"/>
            <a:ext cx="4353560" cy="571512"/>
          </a:xfrm>
        </p:spPr>
        <p:txBody>
          <a:bodyPr/>
          <a:lstStyle/>
          <a:p>
            <a:r>
              <a:rPr lang="en-GB" dirty="0">
                <a:cs typeface="Arial"/>
              </a:rPr>
              <a:t>How Worried Should We Be?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5D1DE0-25FE-E7AE-DE78-C5C7753AFAB8}"/>
              </a:ext>
            </a:extLst>
          </p:cNvPr>
          <p:cNvSpPr txBox="1"/>
          <p:nvPr/>
        </p:nvSpPr>
        <p:spPr>
          <a:xfrm>
            <a:off x="1574358" y="92235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FD440E-C75B-F353-6B4A-165DED14F8ED}"/>
              </a:ext>
            </a:extLst>
          </p:cNvPr>
          <p:cNvSpPr txBox="1"/>
          <p:nvPr/>
        </p:nvSpPr>
        <p:spPr>
          <a:xfrm>
            <a:off x="906966" y="996176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58BFCE-9179-615C-9DA3-75A126F3698B}"/>
              </a:ext>
            </a:extLst>
          </p:cNvPr>
          <p:cNvSpPr txBox="1"/>
          <p:nvPr/>
        </p:nvSpPr>
        <p:spPr>
          <a:xfrm>
            <a:off x="1308410" y="906966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3" name="Picture Placeholder 12" descr="A close-up of a machine&#10;&#10;Description automatically generated with low confidence">
            <a:extLst>
              <a:ext uri="{FF2B5EF4-FFF2-40B4-BE49-F238E27FC236}">
                <a16:creationId xmlns:a16="http://schemas.microsoft.com/office/drawing/2014/main" id="{19278949-3679-ABA5-1A56-C2D0C3A0E05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13" r="28513"/>
          <a:stretch>
            <a:fillRect/>
          </a:stretch>
        </p:blipFill>
        <p:spPr/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91ACC0A-10DF-82DA-0CE0-FFD6E7BDAA36}"/>
              </a:ext>
            </a:extLst>
          </p:cNvPr>
          <p:cNvSpPr txBox="1"/>
          <p:nvPr/>
        </p:nvSpPr>
        <p:spPr>
          <a:xfrm>
            <a:off x="431800" y="1375316"/>
            <a:ext cx="4928220" cy="336766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457200" marR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stem Font Regular"/>
              <a:buChar char="-"/>
              <a:tabLst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Current world record ‘large’ number factored by a quantum computer: </a:t>
            </a:r>
          </a:p>
          <a:p>
            <a:pPr marR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21 = 3 x 7</a:t>
            </a:r>
          </a:p>
          <a:p>
            <a:pPr marR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457200" marR="0" indent="-4572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stem Font Regular"/>
              <a:buChar char="-"/>
              <a:tabLst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Store now, decrypt later attacks already </a:t>
            </a:r>
            <a:r>
              <a:rPr lang="en-US" sz="2800" dirty="0">
                <a:solidFill>
                  <a:schemeClr val="bg1"/>
                </a:solidFill>
                <a:latin typeface="+mn-lt"/>
                <a:cs typeface="+mn-cs"/>
              </a:rPr>
              <a:t>under-way, however.</a:t>
            </a:r>
          </a:p>
          <a:p>
            <a:pPr marR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5420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EA784D9-C0DF-48A5-A320-6F42AA76D2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440" y="2001037"/>
            <a:ext cx="4353560" cy="571512"/>
          </a:xfrm>
        </p:spPr>
        <p:txBody>
          <a:bodyPr/>
          <a:lstStyle/>
          <a:p>
            <a:r>
              <a:rPr lang="en-GB" dirty="0">
                <a:cs typeface="Arial"/>
              </a:rPr>
              <a:t>Questions?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5D1DE0-25FE-E7AE-DE78-C5C7753AFAB8}"/>
              </a:ext>
            </a:extLst>
          </p:cNvPr>
          <p:cNvSpPr txBox="1"/>
          <p:nvPr/>
        </p:nvSpPr>
        <p:spPr>
          <a:xfrm>
            <a:off x="1574358" y="92235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FD440E-C75B-F353-6B4A-165DED14F8ED}"/>
              </a:ext>
            </a:extLst>
          </p:cNvPr>
          <p:cNvSpPr txBox="1"/>
          <p:nvPr/>
        </p:nvSpPr>
        <p:spPr>
          <a:xfrm>
            <a:off x="906966" y="996176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58BFCE-9179-615C-9DA3-75A126F3698B}"/>
              </a:ext>
            </a:extLst>
          </p:cNvPr>
          <p:cNvSpPr txBox="1"/>
          <p:nvPr/>
        </p:nvSpPr>
        <p:spPr>
          <a:xfrm>
            <a:off x="1308410" y="906966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5" name="Picture Placeholder 14" descr="A picture containing light, colorfulness, night, blue&#10;&#10;Description automatically generated">
            <a:extLst>
              <a:ext uri="{FF2B5EF4-FFF2-40B4-BE49-F238E27FC236}">
                <a16:creationId xmlns:a16="http://schemas.microsoft.com/office/drawing/2014/main" id="{6DD1237B-CCCE-5E68-09FC-84713AE62AE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32" r="2533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0373147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Turing Presentation Palette">
      <a:dk1>
        <a:srgbClr val="1C1C1C"/>
      </a:dk1>
      <a:lt1>
        <a:sysClr val="window" lastClr="FFFFFF"/>
      </a:lt1>
      <a:dk2>
        <a:srgbClr val="404040"/>
      </a:dk2>
      <a:lt2>
        <a:srgbClr val="DEDEDE"/>
      </a:lt2>
      <a:accent1>
        <a:srgbClr val="00B0F0"/>
      </a:accent1>
      <a:accent2>
        <a:srgbClr val="0070C0"/>
      </a:accent2>
      <a:accent3>
        <a:srgbClr val="06CA7B"/>
      </a:accent3>
      <a:accent4>
        <a:srgbClr val="002060"/>
      </a:accent4>
      <a:accent5>
        <a:srgbClr val="7D02C2"/>
      </a:accent5>
      <a:accent6>
        <a:srgbClr val="FF007D"/>
      </a:accent6>
      <a:hlink>
        <a:srgbClr val="000000"/>
      </a:hlink>
      <a:folHlink>
        <a:srgbClr val="00000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635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marL="0" marR="0" indent="0" algn="l" defTabSz="914400" rtl="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 typeface="Arial" panose="020B0604020202020204" pitchFamily="34" charset="0"/>
          <a:buNone/>
          <a:tabLst/>
          <a:defRPr kumimoji="0" sz="1600" b="0" i="0" u="none" strike="noStrike" kern="1200" cap="none" spc="0" normalizeH="0" baseline="0" noProof="0" dirty="0" smtClean="0">
            <a:ln>
              <a:noFill/>
            </a:ln>
            <a:solidFill>
              <a:prstClr val="black"/>
            </a:solidFill>
            <a:effectLst/>
            <a:uLnTx/>
            <a:uFillTx/>
            <a:latin typeface="+mn-lt"/>
            <a:ea typeface="+mn-ea"/>
            <a:cs typeface="+mn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he Alan Turing Master PPT with intro slides_widescreen_v3" id="{5DFD5C9A-0A2C-4E03-B4D8-1CB4749D4479}" vid="{9C62355F-E4EE-46CD-BECD-0FFB3DDDDA0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9AA62DCEA4FAE4394823B509BA2709F" ma:contentTypeVersion="" ma:contentTypeDescription="Create a new document." ma:contentTypeScope="" ma:versionID="f5bdc85b8c2b59763cc3d43b64e49cc8">
  <xsd:schema xmlns:xsd="http://www.w3.org/2001/XMLSchema" xmlns:xs="http://www.w3.org/2001/XMLSchema" xmlns:p="http://schemas.microsoft.com/office/2006/metadata/properties" xmlns:ns2="ddc16f2e-ac79-420b-bf02-152a3fab2b22" xmlns:ns3="e5618448-e42b-40ea-80d2-fe7c2030a18b" targetNamespace="http://schemas.microsoft.com/office/2006/metadata/properties" ma:root="true" ma:fieldsID="fbecd554eafde8c36c37c40c8fe240c8" ns2:_="" ns3:_="">
    <xsd:import namespace="ddc16f2e-ac79-420b-bf02-152a3fab2b22"/>
    <xsd:import namespace="e5618448-e42b-40ea-80d2-fe7c2030a18b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Location" minOccurs="0"/>
                <xsd:element ref="ns3:MediaServiceOCR" minOccurs="0"/>
                <xsd:element ref="ns3:MediaServiceEventHashCode" minOccurs="0"/>
                <xsd:element ref="ns3:MediaServiceGenerationTime" minOccurs="0"/>
                <xsd:element ref="ns3:MediaServiceAutoKeyPoints" minOccurs="0"/>
                <xsd:element ref="ns3:MediaServiceKeyPoints" minOccurs="0"/>
                <xsd:element ref="ns3:MediaLengthInSeconds" minOccurs="0"/>
                <xsd:element ref="ns2:TaxCatchAll" minOccurs="0"/>
                <xsd:element ref="ns3:lcf76f155ced4ddcb4097134ff3c332f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dc16f2e-ac79-420b-bf02-152a3fab2b2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TaxCatchAll" ma:index="21" nillable="true" ma:displayName="Taxonomy Catch All Column" ma:hidden="true" ma:list="{CF309E38-7117-474E-A583-87FAE7C2EDA1}" ma:internalName="TaxCatchAll" ma:showField="CatchAllData" ma:web="{08a1f6fd-e710-4379-a5a2-b3883be714e7}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5618448-e42b-40ea-80d2-fe7c2030a18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3" nillable="true" ma:displayName="MediaServiceAutoTags" ma:description="" ma:internalName="MediaServiceAutoTags" ma:readOnly="true">
      <xsd:simpleType>
        <xsd:restriction base="dms:Text"/>
      </xsd:simpleType>
    </xsd:element>
    <xsd:element name="MediaServiceLocation" ma:index="14" nillable="true" ma:displayName="MediaServiceLocation" ma:description="" ma:internalName="MediaServiceLocation" ma:readOnly="true">
      <xsd:simpleType>
        <xsd:restriction base="dms:Text"/>
      </xsd:simpleType>
    </xsd:element>
    <xsd:element name="MediaServiceOCR" ma:index="15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3" nillable="true" ma:taxonomy="true" ma:internalName="lcf76f155ced4ddcb4097134ff3c332f" ma:taxonomyFieldName="MediaServiceImageTags" ma:displayName="Image Tags" ma:readOnly="false" ma:fieldId="{5cf76f15-5ced-4ddc-b409-7134ff3c332f}" ma:taxonomyMulti="true" ma:sspId="db5eb1a5-37e6-488e-b8f0-ddc5ba46631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ddc16f2e-ac79-420b-bf02-152a3fab2b22" xsi:nil="true"/>
    <lcf76f155ced4ddcb4097134ff3c332f xmlns="e5618448-e42b-40ea-80d2-fe7c2030a18b">
      <Terms xmlns="http://schemas.microsoft.com/office/infopath/2007/PartnerControls"/>
    </lcf76f155ced4ddcb4097134ff3c332f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13A9A8B-8FD3-436A-9B3D-7176B95C814D}">
  <ds:schemaRefs>
    <ds:schemaRef ds:uri="ddc16f2e-ac79-420b-bf02-152a3fab2b22"/>
    <ds:schemaRef ds:uri="e5618448-e42b-40ea-80d2-fe7c2030a18b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42D3EDB7-0ABD-4BC6-9C2A-32E4FC10473A}">
  <ds:schemaRefs>
    <ds:schemaRef ds:uri="http://schemas.microsoft.com/office/2006/documentManagement/types"/>
    <ds:schemaRef ds:uri="http://schemas.microsoft.com/office/2006/metadata/properties"/>
    <ds:schemaRef ds:uri="http://purl.org/dc/dcmitype/"/>
    <ds:schemaRef ds:uri="http://schemas.microsoft.com/office/infopath/2007/PartnerControls"/>
    <ds:schemaRef ds:uri="http://purl.org/dc/elements/1.1/"/>
    <ds:schemaRef ds:uri="http://purl.org/dc/terms/"/>
    <ds:schemaRef ds:uri="http://schemas.openxmlformats.org/package/2006/metadata/core-properties"/>
    <ds:schemaRef ds:uri="e5618448-e42b-40ea-80d2-fe7c2030a18b"/>
    <ds:schemaRef ds:uri="ddc16f2e-ac79-420b-bf02-152a3fab2b22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B6A361FC-9574-4D3A-922B-90EB7E3EAC0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4254</TotalTime>
  <Words>130</Words>
  <Application>Microsoft Macintosh PowerPoint</Application>
  <PresentationFormat>On-screen Show (16:9)</PresentationFormat>
  <Paragraphs>20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System Font Regular</vt:lpstr>
      <vt:lpstr>Office Theme</vt:lpstr>
      <vt:lpstr>Post Quantum-Cryptography</vt:lpstr>
      <vt:lpstr>Shor’s Algorithm</vt:lpstr>
      <vt:lpstr>Re-standardisation</vt:lpstr>
      <vt:lpstr>Lattice Cryptography</vt:lpstr>
      <vt:lpstr>How Worried Should We Be?</vt:lpstr>
      <vt:lpstr>Questions?</vt:lpstr>
    </vt:vector>
  </TitlesOfParts>
  <Company>Yellow Balloon Ltd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Alan Turing Institute</dc:title>
  <dc:creator>Sophie Mclvor</dc:creator>
  <cp:lastModifiedBy>Edmund Dable-Heath</cp:lastModifiedBy>
  <cp:revision>17</cp:revision>
  <cp:lastPrinted>2017-11-14T13:34:51Z</cp:lastPrinted>
  <dcterms:created xsi:type="dcterms:W3CDTF">2017-03-06T16:45:41Z</dcterms:created>
  <dcterms:modified xsi:type="dcterms:W3CDTF">2023-08-09T12:58:52Z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ocument Keywords">
    <vt:lpwstr/>
  </property>
  <property fmtid="{D5CDD505-2E9C-101B-9397-08002B2CF9AE}" pid="3" name="ContentTypeId">
    <vt:lpwstr>0x01010059AA62DCEA4FAE4394823B509BA2709F</vt:lpwstr>
  </property>
  <property fmtid="{D5CDD505-2E9C-101B-9397-08002B2CF9AE}" pid="4" name="MediaServiceImageTags">
    <vt:lpwstr/>
  </property>
</Properties>
</file>